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media/image1.jpeg" ContentType="image/jpeg"/>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media/image2.jpeg" ContentType="image/jpeg"/>
  <Override PartName="/ppt/media/image3.jpeg" ContentType="image/jpeg"/>
  <Override PartName="/ppt/media/image4.jpeg" ContentType="image/jpeg"/>
  <Override PartName="/ppt/theme/theme2.xml" ContentType="application/vnd.openxmlformats-officedocument.theme+xml"/>
  <Override PartName="/ppt/media/image5.jpeg" ContentType="image/jpeg"/>
  <Override PartName="/ppt/media/image6.jpeg" ContentType="image/jpeg"/>
  <Override PartName="/ppt/media/image7.jpeg" ContentType="image/jpeg"/>
  <Override PartName="/ppt/media/media1.mp4" ContentType="video/unknown"/>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ctr" defTabSz="825500" rtl="0" fontAlgn="auto" latinLnBrk="0" hangingPunct="0">
      <a:lnSpc>
        <a:spcPct val="100000"/>
      </a:lnSpc>
      <a:spcBef>
        <a:spcPts val="0"/>
      </a:spcBef>
      <a:spcAft>
        <a:spcPts val="0"/>
      </a:spcAft>
      <a:buClrTx/>
      <a:buSzTx/>
      <a:buFontTx/>
      <a:buNone/>
      <a:tabLst/>
      <a:defRPr b="0" baseline="0" cap="none" i="0" spc="0" strike="noStrike" sz="5200" u="none" kumimoji="0" normalizeH="0">
        <a:ln>
          <a:noFill/>
        </a:ln>
        <a:solidFill>
          <a:srgbClr val="EEEEEE"/>
        </a:solidFill>
        <a:effectLst/>
        <a:uFillTx/>
        <a:latin typeface="Helvetica Neue Bold Condensed"/>
        <a:ea typeface="Helvetica Neue Bold Condensed"/>
        <a:cs typeface="Helvetica Neue Bold Condensed"/>
        <a:sym typeface="Helvetica Neue Bold Condensed"/>
      </a:defRPr>
    </a:lvl1pPr>
    <a:lvl2pPr marL="0" marR="0" indent="0" algn="ctr" defTabSz="825500" rtl="0" fontAlgn="auto" latinLnBrk="0" hangingPunct="0">
      <a:lnSpc>
        <a:spcPct val="100000"/>
      </a:lnSpc>
      <a:spcBef>
        <a:spcPts val="0"/>
      </a:spcBef>
      <a:spcAft>
        <a:spcPts val="0"/>
      </a:spcAft>
      <a:buClrTx/>
      <a:buSzTx/>
      <a:buFontTx/>
      <a:buNone/>
      <a:tabLst/>
      <a:defRPr b="0" baseline="0" cap="none" i="0" spc="0" strike="noStrike" sz="5200" u="none" kumimoji="0" normalizeH="0">
        <a:ln>
          <a:noFill/>
        </a:ln>
        <a:solidFill>
          <a:srgbClr val="EEEEEE"/>
        </a:solidFill>
        <a:effectLst/>
        <a:uFillTx/>
        <a:latin typeface="Helvetica Neue Bold Condensed"/>
        <a:ea typeface="Helvetica Neue Bold Condensed"/>
        <a:cs typeface="Helvetica Neue Bold Condensed"/>
        <a:sym typeface="Helvetica Neue Bold Condensed"/>
      </a:defRPr>
    </a:lvl2pPr>
    <a:lvl3pPr marL="0" marR="0" indent="0" algn="ctr" defTabSz="825500" rtl="0" fontAlgn="auto" latinLnBrk="0" hangingPunct="0">
      <a:lnSpc>
        <a:spcPct val="100000"/>
      </a:lnSpc>
      <a:spcBef>
        <a:spcPts val="0"/>
      </a:spcBef>
      <a:spcAft>
        <a:spcPts val="0"/>
      </a:spcAft>
      <a:buClrTx/>
      <a:buSzTx/>
      <a:buFontTx/>
      <a:buNone/>
      <a:tabLst/>
      <a:defRPr b="0" baseline="0" cap="none" i="0" spc="0" strike="noStrike" sz="5200" u="none" kumimoji="0" normalizeH="0">
        <a:ln>
          <a:noFill/>
        </a:ln>
        <a:solidFill>
          <a:srgbClr val="EEEEEE"/>
        </a:solidFill>
        <a:effectLst/>
        <a:uFillTx/>
        <a:latin typeface="Helvetica Neue Bold Condensed"/>
        <a:ea typeface="Helvetica Neue Bold Condensed"/>
        <a:cs typeface="Helvetica Neue Bold Condensed"/>
        <a:sym typeface="Helvetica Neue Bold Condensed"/>
      </a:defRPr>
    </a:lvl3pPr>
    <a:lvl4pPr marL="0" marR="0" indent="0" algn="ctr" defTabSz="825500" rtl="0" fontAlgn="auto" latinLnBrk="0" hangingPunct="0">
      <a:lnSpc>
        <a:spcPct val="100000"/>
      </a:lnSpc>
      <a:spcBef>
        <a:spcPts val="0"/>
      </a:spcBef>
      <a:spcAft>
        <a:spcPts val="0"/>
      </a:spcAft>
      <a:buClrTx/>
      <a:buSzTx/>
      <a:buFontTx/>
      <a:buNone/>
      <a:tabLst/>
      <a:defRPr b="0" baseline="0" cap="none" i="0" spc="0" strike="noStrike" sz="5200" u="none" kumimoji="0" normalizeH="0">
        <a:ln>
          <a:noFill/>
        </a:ln>
        <a:solidFill>
          <a:srgbClr val="EEEEEE"/>
        </a:solidFill>
        <a:effectLst/>
        <a:uFillTx/>
        <a:latin typeface="Helvetica Neue Bold Condensed"/>
        <a:ea typeface="Helvetica Neue Bold Condensed"/>
        <a:cs typeface="Helvetica Neue Bold Condensed"/>
        <a:sym typeface="Helvetica Neue Bold Condensed"/>
      </a:defRPr>
    </a:lvl4pPr>
    <a:lvl5pPr marL="0" marR="0" indent="0" algn="ctr" defTabSz="825500" rtl="0" fontAlgn="auto" latinLnBrk="0" hangingPunct="0">
      <a:lnSpc>
        <a:spcPct val="100000"/>
      </a:lnSpc>
      <a:spcBef>
        <a:spcPts val="0"/>
      </a:spcBef>
      <a:spcAft>
        <a:spcPts val="0"/>
      </a:spcAft>
      <a:buClrTx/>
      <a:buSzTx/>
      <a:buFontTx/>
      <a:buNone/>
      <a:tabLst/>
      <a:defRPr b="0" baseline="0" cap="none" i="0" spc="0" strike="noStrike" sz="5200" u="none" kumimoji="0" normalizeH="0">
        <a:ln>
          <a:noFill/>
        </a:ln>
        <a:solidFill>
          <a:srgbClr val="EEEEEE"/>
        </a:solidFill>
        <a:effectLst/>
        <a:uFillTx/>
        <a:latin typeface="Helvetica Neue Bold Condensed"/>
        <a:ea typeface="Helvetica Neue Bold Condensed"/>
        <a:cs typeface="Helvetica Neue Bold Condensed"/>
        <a:sym typeface="Helvetica Neue Bold Condensed"/>
      </a:defRPr>
    </a:lvl5pPr>
    <a:lvl6pPr marL="0" marR="0" indent="0" algn="ctr" defTabSz="825500" rtl="0" fontAlgn="auto" latinLnBrk="0" hangingPunct="0">
      <a:lnSpc>
        <a:spcPct val="100000"/>
      </a:lnSpc>
      <a:spcBef>
        <a:spcPts val="0"/>
      </a:spcBef>
      <a:spcAft>
        <a:spcPts val="0"/>
      </a:spcAft>
      <a:buClrTx/>
      <a:buSzTx/>
      <a:buFontTx/>
      <a:buNone/>
      <a:tabLst/>
      <a:defRPr b="0" baseline="0" cap="none" i="0" spc="0" strike="noStrike" sz="5200" u="none" kumimoji="0" normalizeH="0">
        <a:ln>
          <a:noFill/>
        </a:ln>
        <a:solidFill>
          <a:srgbClr val="EEEEEE"/>
        </a:solidFill>
        <a:effectLst/>
        <a:uFillTx/>
        <a:latin typeface="Helvetica Neue Bold Condensed"/>
        <a:ea typeface="Helvetica Neue Bold Condensed"/>
        <a:cs typeface="Helvetica Neue Bold Condensed"/>
        <a:sym typeface="Helvetica Neue Bold Condensed"/>
      </a:defRPr>
    </a:lvl6pPr>
    <a:lvl7pPr marL="0" marR="0" indent="0" algn="ctr" defTabSz="825500" rtl="0" fontAlgn="auto" latinLnBrk="0" hangingPunct="0">
      <a:lnSpc>
        <a:spcPct val="100000"/>
      </a:lnSpc>
      <a:spcBef>
        <a:spcPts val="0"/>
      </a:spcBef>
      <a:spcAft>
        <a:spcPts val="0"/>
      </a:spcAft>
      <a:buClrTx/>
      <a:buSzTx/>
      <a:buFontTx/>
      <a:buNone/>
      <a:tabLst/>
      <a:defRPr b="0" baseline="0" cap="none" i="0" spc="0" strike="noStrike" sz="5200" u="none" kumimoji="0" normalizeH="0">
        <a:ln>
          <a:noFill/>
        </a:ln>
        <a:solidFill>
          <a:srgbClr val="EEEEEE"/>
        </a:solidFill>
        <a:effectLst/>
        <a:uFillTx/>
        <a:latin typeface="Helvetica Neue Bold Condensed"/>
        <a:ea typeface="Helvetica Neue Bold Condensed"/>
        <a:cs typeface="Helvetica Neue Bold Condensed"/>
        <a:sym typeface="Helvetica Neue Bold Condensed"/>
      </a:defRPr>
    </a:lvl7pPr>
    <a:lvl8pPr marL="0" marR="0" indent="0" algn="ctr" defTabSz="825500" rtl="0" fontAlgn="auto" latinLnBrk="0" hangingPunct="0">
      <a:lnSpc>
        <a:spcPct val="100000"/>
      </a:lnSpc>
      <a:spcBef>
        <a:spcPts val="0"/>
      </a:spcBef>
      <a:spcAft>
        <a:spcPts val="0"/>
      </a:spcAft>
      <a:buClrTx/>
      <a:buSzTx/>
      <a:buFontTx/>
      <a:buNone/>
      <a:tabLst/>
      <a:defRPr b="0" baseline="0" cap="none" i="0" spc="0" strike="noStrike" sz="5200" u="none" kumimoji="0" normalizeH="0">
        <a:ln>
          <a:noFill/>
        </a:ln>
        <a:solidFill>
          <a:srgbClr val="EEEEEE"/>
        </a:solidFill>
        <a:effectLst/>
        <a:uFillTx/>
        <a:latin typeface="Helvetica Neue Bold Condensed"/>
        <a:ea typeface="Helvetica Neue Bold Condensed"/>
        <a:cs typeface="Helvetica Neue Bold Condensed"/>
        <a:sym typeface="Helvetica Neue Bold Condensed"/>
      </a:defRPr>
    </a:lvl8pPr>
    <a:lvl9pPr marL="0" marR="0" indent="0" algn="ctr" defTabSz="825500" rtl="0" fontAlgn="auto" latinLnBrk="0" hangingPunct="0">
      <a:lnSpc>
        <a:spcPct val="100000"/>
      </a:lnSpc>
      <a:spcBef>
        <a:spcPts val="0"/>
      </a:spcBef>
      <a:spcAft>
        <a:spcPts val="0"/>
      </a:spcAft>
      <a:buClrTx/>
      <a:buSzTx/>
      <a:buFontTx/>
      <a:buNone/>
      <a:tabLst/>
      <a:defRPr b="0" baseline="0" cap="none" i="0" spc="0" strike="noStrike" sz="5200" u="none" kumimoji="0" normalizeH="0">
        <a:ln>
          <a:noFill/>
        </a:ln>
        <a:solidFill>
          <a:srgbClr val="EEEEEE"/>
        </a:solidFill>
        <a:effectLst/>
        <a:uFillTx/>
        <a:latin typeface="Helvetica Neue Bold Condensed"/>
        <a:ea typeface="Helvetica Neue Bold Condensed"/>
        <a:cs typeface="Helvetica Neue Bold Condensed"/>
        <a:sym typeface="Helvetica Neue Bold Condensed"/>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n" i="off">
        <a:font>
          <a:latin typeface="Helvetica Neue Bold Condensed"/>
          <a:ea typeface="Helvetica Neue Bold Condensed"/>
          <a:cs typeface="Helvetica Neue Bold Condensed"/>
        </a:font>
        <a:srgbClr val="2D2D2D"/>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4D7"/>
          </a:solidFill>
        </a:fill>
      </a:tcStyle>
    </a:wholeTbl>
    <a:band2H>
      <a:tcTxStyle b="def" i="def"/>
      <a:tcStyle>
        <a:tcBdr/>
        <a:fill>
          <a:solidFill>
            <a:srgbClr val="DDDBCF"/>
          </a:solidFill>
        </a:fill>
      </a:tcStyle>
    </a:band2H>
    <a:firstCol>
      <a:tcTxStyle b="on" i="off">
        <a:font>
          <a:latin typeface="Helvetica Neue Bold Condensed"/>
          <a:ea typeface="Helvetica Neue Bold Condensed"/>
          <a:cs typeface="Helvetica Neue Bold Condensed"/>
        </a:font>
        <a:srgbClr val="2D2D2D"/>
      </a:tcTxStyle>
      <a:tcStyle>
        <a:tcBdr>
          <a:left>
            <a:ln w="12700" cap="flat">
              <a:noFill/>
              <a:miter lim="400000"/>
            </a:ln>
          </a:left>
          <a:right>
            <a:ln w="25400" cap="flat">
              <a:solidFill>
                <a:srgbClr val="AC9C88"/>
              </a:solidFill>
              <a:prstDash val="solid"/>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D6D4C8"/>
          </a:solidFill>
        </a:fill>
      </a:tcStyle>
    </a:firstCol>
    <a:lastRow>
      <a:tcTxStyle b="on" i="off">
        <a:font>
          <a:latin typeface="Helvetica Neue Bold Condensed"/>
          <a:ea typeface="Helvetica Neue Bold Condensed"/>
          <a:cs typeface="Helvetica Neue Bold Condensed"/>
        </a:font>
        <a:srgbClr val="2D2D2D"/>
      </a:tcTxStyle>
      <a:tcStyle>
        <a:tcBdr>
          <a:left>
            <a:ln w="12700" cap="flat">
              <a:noFill/>
              <a:miter lim="400000"/>
            </a:ln>
          </a:left>
          <a:right>
            <a:ln w="12700" cap="flat">
              <a:noFill/>
              <a:miter lim="400000"/>
            </a:ln>
          </a:right>
          <a:top>
            <a:ln w="25400" cap="flat">
              <a:solidFill>
                <a:srgbClr val="878889"/>
              </a:solidFill>
              <a:prstDash val="solid"/>
              <a:miter lim="400000"/>
            </a:ln>
          </a:top>
          <a:bottom>
            <a:ln w="12700" cap="flat">
              <a:noFill/>
              <a:miter lim="400000"/>
            </a:ln>
          </a:bottom>
          <a:insideH>
            <a:ln w="12700" cap="flat">
              <a:solidFill>
                <a:srgbClr val="878889"/>
              </a:solidFill>
              <a:prstDash val="solid"/>
              <a:miter lim="400000"/>
            </a:ln>
          </a:insideH>
          <a:insideV>
            <a:ln w="12700" cap="flat">
              <a:noFill/>
              <a:miter lim="400000"/>
            </a:ln>
          </a:insideV>
        </a:tcBdr>
        <a:fill>
          <a:solidFill>
            <a:srgbClr val="BDBDBD"/>
          </a:solidFill>
        </a:fill>
      </a:tcStyle>
    </a:lastRow>
    <a:firstRow>
      <a:tcTxStyle b="on" i="off">
        <a:font>
          <a:latin typeface="Helvetica Neue Bold Condensed"/>
          <a:ea typeface="Helvetica Neue Bold Condensed"/>
          <a:cs typeface="Helvetica Neue Bold Condensed"/>
        </a:font>
        <a:srgbClr val="FFFFFF"/>
      </a:tcTxStyle>
      <a:tcStyle>
        <a:tcBdr>
          <a:left>
            <a:ln w="12700" cap="flat">
              <a:noFill/>
              <a:miter lim="400000"/>
            </a:ln>
          </a:left>
          <a:right>
            <a:ln w="12700" cap="flat">
              <a:noFill/>
              <a:miter lim="400000"/>
            </a:ln>
          </a:right>
          <a:top>
            <a:ln w="12700" cap="flat">
              <a:noFill/>
              <a:miter lim="400000"/>
            </a:ln>
          </a:top>
          <a:bottom>
            <a:ln w="25400" cap="flat">
              <a:solidFill>
                <a:srgbClr val="8F2817"/>
              </a:solidFill>
              <a:prstDash val="solid"/>
              <a:miter lim="400000"/>
            </a:ln>
          </a:bottom>
          <a:insideH>
            <a:ln w="12700" cap="flat">
              <a:solidFill>
                <a:srgbClr val="8F2817"/>
              </a:solidFill>
              <a:prstDash val="solid"/>
              <a:miter lim="400000"/>
            </a:ln>
          </a:insideH>
          <a:insideV>
            <a:ln w="12700" cap="flat">
              <a:noFill/>
              <a:miter lim="400000"/>
            </a:ln>
          </a:insideV>
        </a:tcBdr>
        <a:fill>
          <a:solidFill>
            <a:srgbClr val="B8341D"/>
          </a:solidFill>
        </a:fill>
      </a:tcStyle>
    </a:firstRow>
  </a:tblStyle>
  <a:tblStyle styleId="{C7B018BB-80A7-4F77-B60F-C8B233D01FF8}" styleName="">
    <a:tblBg/>
    <a:wholeTbl>
      <a:tcTxStyle b="on" i="off">
        <a:font>
          <a:latin typeface="Helvetica Neue Bold Condensed"/>
          <a:ea typeface="Helvetica Neue Bold Condensed"/>
          <a:cs typeface="Helvetica Neue Bold Condensed"/>
        </a:font>
        <a:srgbClr val="2D2D2D"/>
      </a:tcTxStyle>
      <a:tcStyle>
        <a:tcBdr>
          <a:left>
            <a:ln w="12700" cap="flat">
              <a:noFill/>
              <a:miter lim="400000"/>
            </a:ln>
          </a:left>
          <a:right>
            <a:ln w="12700" cap="flat">
              <a:noFill/>
              <a:miter lim="400000"/>
            </a:ln>
          </a:right>
          <a:top>
            <a:ln w="12700" cap="flat">
              <a:solidFill>
                <a:srgbClr val="AC9C88"/>
              </a:solidFill>
              <a:prstDash val="solid"/>
              <a:miter lim="400000"/>
            </a:ln>
          </a:top>
          <a:bottom>
            <a:ln w="12700" cap="flat">
              <a:solidFill>
                <a:srgbClr val="AC9C88"/>
              </a:solidFill>
              <a:prstDash val="solid"/>
              <a:miter lim="400000"/>
            </a:ln>
          </a:bottom>
          <a:insideH>
            <a:ln w="12700" cap="flat">
              <a:solidFill>
                <a:srgbClr val="AC9C88"/>
              </a:solidFill>
              <a:prstDash val="solid"/>
              <a:miter lim="400000"/>
            </a:ln>
          </a:insideH>
          <a:insideV>
            <a:ln w="12700" cap="flat">
              <a:noFill/>
              <a:miter lim="400000"/>
            </a:ln>
          </a:insideV>
        </a:tcBdr>
        <a:fill>
          <a:solidFill>
            <a:srgbClr val="F0EEE0"/>
          </a:solidFill>
        </a:fill>
      </a:tcStyle>
    </a:wholeTbl>
    <a:band2H>
      <a:tcTxStyle b="def" i="def"/>
      <a:tcStyle>
        <a:tcBdr/>
        <a:fill>
          <a:solidFill>
            <a:srgbClr val="F0EEE0">
              <a:alpha val="93000"/>
            </a:srgbClr>
          </a:solidFill>
        </a:fill>
      </a:tcStyle>
    </a:band2H>
    <a:firstCol>
      <a:tcTxStyle b="on" i="off">
        <a:font>
          <a:latin typeface="Helvetica Neue Bold Condensed"/>
          <a:ea typeface="Helvetica Neue Bold Condensed"/>
          <a:cs typeface="Helvetica Neue Bold Condensed"/>
        </a:font>
        <a:srgbClr val="2D2D2D"/>
      </a:tcTxStyle>
      <a:tcStyle>
        <a:tcBdr>
          <a:left>
            <a:ln w="12700" cap="flat">
              <a:solidFill>
                <a:srgbClr val="AC9C88"/>
              </a:solidFill>
              <a:prstDash val="solid"/>
              <a:miter lim="400000"/>
            </a:ln>
          </a:left>
          <a:right>
            <a:ln w="25400" cap="flat">
              <a:solidFill>
                <a:srgbClr val="AC9C88"/>
              </a:solidFill>
              <a:prstDash val="solid"/>
              <a:miter lim="400000"/>
            </a:ln>
          </a:right>
          <a:top>
            <a:ln w="12700" cap="flat">
              <a:solidFill>
                <a:srgbClr val="AC9C88"/>
              </a:solidFill>
              <a:prstDash val="solid"/>
              <a:miter lim="400000"/>
            </a:ln>
          </a:top>
          <a:bottom>
            <a:ln w="12700" cap="flat">
              <a:solidFill>
                <a:srgbClr val="AC9C88"/>
              </a:solidFill>
              <a:prstDash val="solid"/>
              <a:miter lim="400000"/>
            </a:ln>
          </a:bottom>
          <a:insideH>
            <a:ln w="12700" cap="flat">
              <a:solidFill>
                <a:srgbClr val="AC9C88"/>
              </a:solidFill>
              <a:prstDash val="solid"/>
              <a:miter lim="400000"/>
            </a:ln>
          </a:insideH>
          <a:insideV>
            <a:ln w="12700" cap="flat">
              <a:noFill/>
              <a:miter lim="400000"/>
            </a:ln>
          </a:insideV>
        </a:tcBdr>
        <a:fill>
          <a:noFill/>
        </a:fill>
      </a:tcStyle>
    </a:firstCol>
    <a:lastRow>
      <a:tcTxStyle b="on" i="off">
        <a:font>
          <a:latin typeface="Helvetica Neue Bold Condensed"/>
          <a:ea typeface="Helvetica Neue Bold Condensed"/>
          <a:cs typeface="Helvetica Neue Bold Condensed"/>
        </a:font>
        <a:srgbClr val="FFFFFF"/>
      </a:tcTxStyle>
      <a:tcStyle>
        <a:tcBdr>
          <a:left>
            <a:ln w="12700" cap="flat">
              <a:noFill/>
              <a:miter lim="400000"/>
            </a:ln>
          </a:left>
          <a:right>
            <a:ln w="12700" cap="flat">
              <a:noFill/>
              <a:miter lim="400000"/>
            </a:ln>
          </a:right>
          <a:top>
            <a:ln w="25400" cap="flat">
              <a:solidFill>
                <a:srgbClr val="AC9C88"/>
              </a:solidFill>
              <a:prstDash val="solid"/>
              <a:miter lim="400000"/>
            </a:ln>
          </a:top>
          <a:bottom>
            <a:ln w="12700" cap="flat">
              <a:solidFill>
                <a:srgbClr val="5F5857"/>
              </a:solidFill>
              <a:prstDash val="solid"/>
              <a:miter lim="400000"/>
            </a:ln>
          </a:bottom>
          <a:insideH>
            <a:ln w="12700" cap="flat">
              <a:solidFill>
                <a:srgbClr val="972318"/>
              </a:solidFill>
              <a:prstDash val="solid"/>
              <a:miter lim="400000"/>
            </a:ln>
          </a:insideH>
          <a:insideV>
            <a:ln w="12700" cap="flat">
              <a:noFill/>
              <a:miter lim="400000"/>
            </a:ln>
          </a:insideV>
        </a:tcBdr>
        <a:fill>
          <a:noFill/>
        </a:fill>
      </a:tcStyle>
    </a:lastRow>
    <a:firstRow>
      <a:tcTxStyle b="on" i="off">
        <a:font>
          <a:latin typeface="Helvetica Neue Bold Condensed"/>
          <a:ea typeface="Helvetica Neue Bold Condensed"/>
          <a:cs typeface="Helvetica Neue Bold Condensed"/>
        </a:font>
        <a:srgbClr val="FFFFFF"/>
      </a:tcTxStyle>
      <a:tcStyle>
        <a:tcBdr>
          <a:left>
            <a:ln w="12700" cap="flat">
              <a:noFill/>
              <a:miter lim="400000"/>
            </a:ln>
          </a:left>
          <a:right>
            <a:ln w="12700" cap="flat">
              <a:noFill/>
              <a:miter lim="400000"/>
            </a:ln>
          </a:right>
          <a:top>
            <a:ln w="12700" cap="flat">
              <a:solidFill>
                <a:srgbClr val="5F5857"/>
              </a:solidFill>
              <a:prstDash val="solid"/>
              <a:miter lim="400000"/>
            </a:ln>
          </a:top>
          <a:bottom>
            <a:ln w="25400" cap="flat">
              <a:solidFill>
                <a:srgbClr val="AC9C88"/>
              </a:solidFill>
              <a:prstDash val="solid"/>
              <a:miter lim="400000"/>
            </a:ln>
          </a:bottom>
          <a:insideH>
            <a:ln w="12700" cap="flat">
              <a:solidFill>
                <a:srgbClr val="B14019"/>
              </a:solidFill>
              <a:prstDash val="solid"/>
              <a:miter lim="400000"/>
            </a:ln>
          </a:insideH>
          <a:insideV>
            <a:ln w="12700" cap="flat">
              <a:noFill/>
              <a:miter lim="400000"/>
            </a:ln>
          </a:insideV>
        </a:tcBdr>
        <a:fill>
          <a:noFill/>
        </a:fill>
      </a:tcStyle>
    </a:firstRow>
  </a:tblStyle>
  <a:tblStyle styleId="{EEE7283C-3CF3-47DC-8721-378D4A62B228}" styleName="">
    <a:tblBg/>
    <a:wholeTbl>
      <a:tcTxStyle b="on" i="off">
        <a:font>
          <a:latin typeface="Helvetica Neue Bold Condensed"/>
          <a:ea typeface="Helvetica Neue Bold Condensed"/>
          <a:cs typeface="Helvetica Neue Bold Condensed"/>
        </a:font>
        <a:srgbClr val="2D2D2D"/>
      </a:tcTxStyle>
      <a:tcStyle>
        <a:tcBdr>
          <a:left>
            <a:ln w="12700" cap="flat">
              <a:noFill/>
              <a:miter lim="400000"/>
            </a:ln>
          </a:left>
          <a:right>
            <a:ln w="12700" cap="flat">
              <a:noFill/>
              <a:miter lim="400000"/>
            </a:ln>
          </a:right>
          <a:top>
            <a:ln w="12700" cap="flat">
              <a:solidFill>
                <a:srgbClr val="AC9C88"/>
              </a:solidFill>
              <a:prstDash val="solid"/>
              <a:miter lim="400000"/>
            </a:ln>
          </a:top>
          <a:bottom>
            <a:ln w="12700" cap="flat">
              <a:solidFill>
                <a:srgbClr val="AC9C88"/>
              </a:solidFill>
              <a:prstDash val="solid"/>
              <a:miter lim="400000"/>
            </a:ln>
          </a:bottom>
          <a:insideH>
            <a:ln w="12700" cap="flat">
              <a:solidFill>
                <a:srgbClr val="AC9C88"/>
              </a:solidFill>
              <a:prstDash val="solid"/>
              <a:miter lim="400000"/>
            </a:ln>
          </a:insideH>
          <a:insideV>
            <a:ln w="12700" cap="flat">
              <a:noFill/>
              <a:miter lim="400000"/>
            </a:ln>
          </a:insideV>
        </a:tcBdr>
        <a:fill>
          <a:solidFill>
            <a:srgbClr val="F0EEE0"/>
          </a:solidFill>
        </a:fill>
      </a:tcStyle>
    </a:wholeTbl>
    <a:band2H>
      <a:tcTxStyle b="def" i="def"/>
      <a:tcStyle>
        <a:tcBdr/>
        <a:fill>
          <a:solidFill>
            <a:srgbClr val="F0EEE0">
              <a:alpha val="93000"/>
            </a:srgbClr>
          </a:solidFill>
        </a:fill>
      </a:tcStyle>
    </a:band2H>
    <a:firstCol>
      <a:tcTxStyle b="on" i="off">
        <a:font>
          <a:latin typeface="Helvetica Neue Bold Condensed"/>
          <a:ea typeface="Helvetica Neue Bold Condensed"/>
          <a:cs typeface="Helvetica Neue Bold Condensed"/>
        </a:font>
        <a:srgbClr val="2D2D2D"/>
      </a:tcTxStyle>
      <a:tcStyle>
        <a:tcBdr>
          <a:left>
            <a:ln w="12700" cap="flat">
              <a:noFill/>
              <a:miter lim="400000"/>
            </a:ln>
          </a:left>
          <a:right>
            <a:ln w="12700" cap="flat">
              <a:noFill/>
              <a:miter lim="400000"/>
            </a:ln>
          </a:right>
          <a:top>
            <a:ln w="12700" cap="flat">
              <a:solidFill>
                <a:srgbClr val="AC9C88"/>
              </a:solidFill>
              <a:prstDash val="solid"/>
              <a:miter lim="400000"/>
            </a:ln>
          </a:top>
          <a:bottom>
            <a:ln w="12700" cap="flat">
              <a:solidFill>
                <a:srgbClr val="AC9C88"/>
              </a:solidFill>
              <a:prstDash val="solid"/>
              <a:miter lim="400000"/>
            </a:ln>
          </a:bottom>
          <a:insideH>
            <a:ln w="12700" cap="flat">
              <a:solidFill>
                <a:srgbClr val="AC9C88"/>
              </a:solidFill>
              <a:prstDash val="solid"/>
              <a:miter lim="400000"/>
            </a:ln>
          </a:insideH>
          <a:insideV>
            <a:ln w="12700" cap="flat">
              <a:noFill/>
              <a:miter lim="400000"/>
            </a:ln>
          </a:insideV>
        </a:tcBdr>
        <a:fill>
          <a:solidFill>
            <a:srgbClr val="D6D4C8"/>
          </a:solidFill>
        </a:fill>
      </a:tcStyle>
    </a:firstCol>
    <a:lastRow>
      <a:tcTxStyle b="on" i="off">
        <a:font>
          <a:latin typeface="Helvetica Neue Bold Condensed"/>
          <a:ea typeface="Helvetica Neue Bold Condensed"/>
          <a:cs typeface="Helvetica Neue Bold Condensed"/>
        </a:font>
        <a:srgbClr val="2D2D2D"/>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rgbClr val="C29124"/>
              </a:solidFill>
              <a:prstDash val="solid"/>
              <a:miter lim="400000"/>
            </a:ln>
          </a:insideH>
          <a:insideV>
            <a:ln w="12700" cap="flat">
              <a:noFill/>
              <a:miter lim="400000"/>
            </a:ln>
          </a:insideV>
        </a:tcBdr>
        <a:fill>
          <a:solidFill>
            <a:srgbClr val="E4AA2A"/>
          </a:solidFill>
        </a:fill>
      </a:tcStyle>
    </a:lastRow>
    <a:firstRow>
      <a:tcTxStyle b="on" i="off">
        <a:font>
          <a:latin typeface="Helvetica Neue Bold Condensed"/>
          <a:ea typeface="Helvetica Neue Bold Condensed"/>
          <a:cs typeface="Helvetica Neue Bold Condensed"/>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rgbClr val="AAAAAA"/>
              </a:solidFill>
              <a:prstDash val="solid"/>
              <a:miter lim="400000"/>
            </a:ln>
          </a:insideH>
          <a:insideV>
            <a:ln w="12700" cap="flat">
              <a:noFill/>
              <a:miter lim="400000"/>
            </a:ln>
          </a:insideV>
        </a:tcBdr>
        <a:fill>
          <a:solidFill>
            <a:srgbClr val="858585"/>
          </a:solidFill>
        </a:fill>
      </a:tcStyle>
    </a:firstRow>
  </a:tblStyle>
  <a:tblStyle styleId="{CF821DB8-F4EB-4A41-A1BA-3FCAFE7338EE}" styleName="">
    <a:tblBg/>
    <a:wholeTbl>
      <a:tcTxStyle b="on" i="off">
        <a:font>
          <a:latin typeface="Helvetica Neue Bold Condensed"/>
          <a:ea typeface="Helvetica Neue Bold Condensed"/>
          <a:cs typeface="Helvetica Neue Bold Condensed"/>
        </a:font>
        <a:srgbClr val="FFFFFF"/>
      </a:tcTxStyle>
      <a:tcStyle>
        <a:tcBdr>
          <a:left>
            <a:ln w="12700" cap="flat">
              <a:noFill/>
              <a:miter lim="400000"/>
            </a:ln>
          </a:left>
          <a:right>
            <a:ln w="12700" cap="flat">
              <a:noFill/>
              <a:miter lim="400000"/>
            </a:ln>
          </a:right>
          <a:top>
            <a:ln w="12700" cap="flat">
              <a:solidFill>
                <a:srgbClr val="797979">
                  <a:alpha val="38000"/>
                </a:srgbClr>
              </a:solidFill>
              <a:prstDash val="solid"/>
              <a:miter lim="400000"/>
            </a:ln>
          </a:top>
          <a:bottom>
            <a:ln w="12700" cap="flat">
              <a:solidFill>
                <a:srgbClr val="797979">
                  <a:alpha val="38000"/>
                </a:srgbClr>
              </a:solidFill>
              <a:prstDash val="solid"/>
              <a:miter lim="400000"/>
            </a:ln>
          </a:bottom>
          <a:insideH>
            <a:ln w="12700" cap="flat">
              <a:solidFill>
                <a:srgbClr val="797979">
                  <a:alpha val="38000"/>
                </a:srgbClr>
              </a:solidFill>
              <a:prstDash val="solid"/>
              <a:miter lim="400000"/>
            </a:ln>
          </a:insideH>
          <a:insideV>
            <a:ln w="12700" cap="flat">
              <a:noFill/>
              <a:miter lim="400000"/>
            </a:ln>
          </a:insideV>
        </a:tcBdr>
        <a:fill>
          <a:noFill/>
        </a:fill>
      </a:tcStyle>
    </a:wholeTbl>
    <a:band2H>
      <a:tcTxStyle b="def" i="def"/>
      <a:tcStyle>
        <a:tcBdr/>
        <a:fill>
          <a:solidFill>
            <a:srgbClr val="86B5C3">
              <a:alpha val="14000"/>
            </a:srgbClr>
          </a:solidFill>
        </a:fill>
      </a:tcStyle>
    </a:band2H>
    <a:firstCol>
      <a:tcTxStyle b="on" i="off">
        <a:font>
          <a:latin typeface="Helvetica Neue Bold Condensed"/>
          <a:ea typeface="Helvetica Neue Bold Condensed"/>
          <a:cs typeface="Helvetica Neue Bold Condensed"/>
        </a:font>
        <a:srgbClr val="2D2D2D"/>
      </a:tcTxStyle>
      <a:tcStyle>
        <a:tcBdr>
          <a:left>
            <a:ln w="12700" cap="flat">
              <a:noFill/>
              <a:miter lim="400000"/>
            </a:ln>
          </a:left>
          <a:right>
            <a:ln w="12700" cap="flat">
              <a:noFill/>
              <a:miter lim="400000"/>
            </a:ln>
          </a:right>
          <a:top>
            <a:ln w="12700" cap="flat">
              <a:solidFill>
                <a:srgbClr val="86B5C3">
                  <a:alpha val="75000"/>
                </a:srgbClr>
              </a:solidFill>
              <a:prstDash val="solid"/>
              <a:miter lim="400000"/>
            </a:ln>
          </a:top>
          <a:bottom>
            <a:ln w="12700" cap="flat">
              <a:solidFill>
                <a:srgbClr val="86B5C3">
                  <a:alpha val="75000"/>
                </a:srgbClr>
              </a:solidFill>
              <a:prstDash val="solid"/>
              <a:miter lim="400000"/>
            </a:ln>
          </a:bottom>
          <a:insideH>
            <a:ln w="12700" cap="flat">
              <a:solidFill>
                <a:srgbClr val="86B5C3">
                  <a:alpha val="75000"/>
                </a:srgbClr>
              </a:solidFill>
              <a:prstDash val="solid"/>
              <a:miter lim="400000"/>
            </a:ln>
          </a:insideH>
          <a:insideV>
            <a:ln w="12700" cap="flat">
              <a:noFill/>
              <a:miter lim="400000"/>
            </a:ln>
          </a:insideV>
        </a:tcBdr>
        <a:fill>
          <a:noFill/>
        </a:fill>
      </a:tcStyle>
    </a:firstCol>
    <a:lastRow>
      <a:tcTxStyle b="on" i="off">
        <a:font>
          <a:latin typeface="Helvetica Neue Bold Condensed"/>
          <a:ea typeface="Helvetica Neue Bold Condensed"/>
          <a:cs typeface="Helvetica Neue Bold Condensed"/>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rgbClr val="86B5C3">
                  <a:alpha val="75000"/>
                </a:srgbClr>
              </a:solidFill>
              <a:prstDash val="solid"/>
              <a:miter lim="400000"/>
            </a:ln>
          </a:insideH>
          <a:insideV>
            <a:ln w="12700" cap="flat">
              <a:noFill/>
              <a:miter lim="400000"/>
            </a:ln>
          </a:insideV>
        </a:tcBdr>
        <a:fill>
          <a:noFill/>
        </a:fill>
      </a:tcStyle>
    </a:lastRow>
    <a:firstRow>
      <a:tcTxStyle b="on" i="off">
        <a:font>
          <a:latin typeface="Helvetica Neue Bold Condensed"/>
          <a:ea typeface="Helvetica Neue Bold Condensed"/>
          <a:cs typeface="Helvetica Neue Bold Condensed"/>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rgbClr val="86B5C3">
                  <a:alpha val="75000"/>
                </a:srgbClr>
              </a:solidFill>
              <a:prstDash val="solid"/>
              <a:miter lim="400000"/>
            </a:ln>
          </a:insideH>
          <a:insideV>
            <a:ln w="12700" cap="flat">
              <a:noFill/>
              <a:miter lim="400000"/>
            </a:ln>
          </a:insideV>
        </a:tcBdr>
        <a:fill>
          <a:noFill/>
        </a:fill>
      </a:tcStyle>
    </a:firstRow>
  </a:tblStyle>
  <a:tblStyle styleId="{33BA23B1-9221-436E-865A-0063620EA4FD}" styleName="">
    <a:tblBg/>
    <a:wholeTbl>
      <a:tcTxStyle b="on" i="off">
        <a:font>
          <a:latin typeface="Helvetica Neue Bold Condensed"/>
          <a:ea typeface="Helvetica Neue Bold Condensed"/>
          <a:cs typeface="Helvetica Neue Bold Condensed"/>
        </a:font>
        <a:srgbClr val="FFFFFF"/>
      </a:tcTxStyle>
      <a:tcStyle>
        <a:tcBdr>
          <a:left>
            <a:ln w="12700" cap="flat">
              <a:solidFill>
                <a:srgbClr val="9F9F9F"/>
              </a:solidFill>
              <a:prstDash val="solid"/>
              <a:miter lim="400000"/>
            </a:ln>
          </a:left>
          <a:right>
            <a:ln w="12700" cap="flat">
              <a:solidFill>
                <a:srgbClr val="9F9F9F"/>
              </a:solidFill>
              <a:prstDash val="solid"/>
              <a:miter lim="400000"/>
            </a:ln>
          </a:right>
          <a:top>
            <a:ln w="12700" cap="flat">
              <a:solidFill>
                <a:srgbClr val="9F9F9F"/>
              </a:solidFill>
              <a:prstDash val="solid"/>
              <a:miter lim="400000"/>
            </a:ln>
          </a:top>
          <a:bottom>
            <a:ln w="12700" cap="flat">
              <a:solidFill>
                <a:srgbClr val="9F9F9F"/>
              </a:solidFill>
              <a:prstDash val="solid"/>
              <a:miter lim="400000"/>
            </a:ln>
          </a:bottom>
          <a:insideH>
            <a:ln w="12700" cap="flat">
              <a:solidFill>
                <a:srgbClr val="9F9F9F"/>
              </a:solidFill>
              <a:prstDash val="solid"/>
              <a:miter lim="400000"/>
            </a:ln>
          </a:insideH>
          <a:insideV>
            <a:ln w="12700" cap="flat">
              <a:solidFill>
                <a:srgbClr val="9F9F9F"/>
              </a:solidFill>
              <a:prstDash val="solid"/>
              <a:miter lim="400000"/>
            </a:ln>
          </a:insideV>
        </a:tcBdr>
        <a:fill>
          <a:noFill/>
        </a:fill>
      </a:tcStyle>
    </a:wholeTbl>
    <a:band2H>
      <a:tcTxStyle b="def" i="def"/>
      <a:tcStyle>
        <a:tcBdr/>
        <a:fill>
          <a:solidFill>
            <a:srgbClr val="797979">
              <a:alpha val="38000"/>
            </a:srgbClr>
          </a:solidFill>
        </a:fill>
      </a:tcStyle>
    </a:band2H>
    <a:firstCol>
      <a:tcTxStyle b="on" i="off">
        <a:font>
          <a:latin typeface="Helvetica Neue Bold Condensed"/>
          <a:ea typeface="Helvetica Neue Bold Condensed"/>
          <a:cs typeface="Helvetica Neue Bold Condensed"/>
        </a:font>
        <a:srgbClr val="2D2D2D"/>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BABABA"/>
          </a:solidFill>
        </a:fill>
      </a:tcStyle>
    </a:firstCol>
    <a:lastRow>
      <a:tcTxStyle b="on" i="off">
        <a:font>
          <a:latin typeface="Helvetica Neue Bold Condensed"/>
          <a:ea typeface="Helvetica Neue Bold Condensed"/>
          <a:cs typeface="Helvetica Neue Bold Condensed"/>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rgbClr val="525A5D"/>
              </a:solidFill>
              <a:prstDash val="solid"/>
              <a:miter lim="400000"/>
            </a:ln>
          </a:insideH>
          <a:insideV>
            <a:ln w="12700" cap="flat">
              <a:noFill/>
              <a:miter lim="400000"/>
            </a:ln>
          </a:insideV>
        </a:tcBdr>
        <a:fill>
          <a:solidFill>
            <a:srgbClr val="8B8B8B"/>
          </a:solidFill>
        </a:fill>
      </a:tcStyle>
    </a:lastRow>
    <a:firstRow>
      <a:tcTxStyle b="on" i="off">
        <a:font>
          <a:latin typeface="Helvetica Neue Bold Condensed"/>
          <a:ea typeface="Helvetica Neue Bold Condensed"/>
          <a:cs typeface="Helvetica Neue Bold Condensed"/>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rgbClr val="525A5D"/>
              </a:solidFill>
              <a:prstDash val="solid"/>
              <a:miter lim="400000"/>
            </a:ln>
          </a:insideH>
          <a:insideV>
            <a:ln w="12700" cap="flat">
              <a:noFill/>
              <a:miter lim="400000"/>
            </a:ln>
          </a:insideV>
        </a:tcBdr>
        <a:fill>
          <a:solidFill>
            <a:srgbClr val="8B8B8B"/>
          </a:solidFill>
        </a:fill>
      </a:tcStyle>
    </a:firstRow>
  </a:tblStyle>
  <a:tblStyle styleId="{2708684C-4D16-4618-839F-0558EEFCDFE6}" styleName="">
    <a:tblBg/>
    <a:wholeTbl>
      <a:tcTxStyle b="on" i="off">
        <a:font>
          <a:latin typeface="Helvetica Neue Bold Condensed"/>
          <a:ea typeface="Helvetica Neue Bold Condensed"/>
          <a:cs typeface="Helvetica Neue Bold Condensed"/>
        </a:font>
        <a:srgbClr val="FFFFFF"/>
      </a:tcTxStyle>
      <a:tcStyle>
        <a:tcBdr>
          <a:left>
            <a:ln w="12700" cap="flat">
              <a:solidFill>
                <a:srgbClr val="FFFFFF">
                  <a:alpha val="45000"/>
                </a:srgbClr>
              </a:solidFill>
              <a:custDash>
                <a:ds d="200000" sp="200000"/>
              </a:custDash>
              <a:miter lim="400000"/>
            </a:ln>
          </a:left>
          <a:right>
            <a:ln w="12700" cap="flat">
              <a:solidFill>
                <a:srgbClr val="FFFFFF">
                  <a:alpha val="45000"/>
                </a:srgbClr>
              </a:solidFill>
              <a:custDash>
                <a:ds d="200000" sp="200000"/>
              </a:custDash>
              <a:miter lim="400000"/>
            </a:ln>
          </a:right>
          <a:top>
            <a:ln w="12700" cap="flat">
              <a:solidFill>
                <a:srgbClr val="FFFFFF">
                  <a:alpha val="45000"/>
                </a:srgbClr>
              </a:solidFill>
              <a:custDash>
                <a:ds d="200000" sp="200000"/>
              </a:custDash>
              <a:miter lim="400000"/>
            </a:ln>
          </a:top>
          <a:bottom>
            <a:ln w="12700" cap="flat">
              <a:solidFill>
                <a:srgbClr val="FFFFFF">
                  <a:alpha val="45000"/>
                </a:srgbClr>
              </a:solidFill>
              <a:custDash>
                <a:ds d="200000" sp="200000"/>
              </a:custDash>
              <a:miter lim="400000"/>
            </a:ln>
          </a:bottom>
          <a:insideH>
            <a:ln w="12700" cap="flat">
              <a:solidFill>
                <a:srgbClr val="FFFFFF">
                  <a:alpha val="45000"/>
                </a:srgbClr>
              </a:solidFill>
              <a:custDash>
                <a:ds d="200000" sp="200000"/>
              </a:custDash>
              <a:miter lim="400000"/>
            </a:ln>
          </a:insideH>
          <a:insideV>
            <a:ln w="12700" cap="flat">
              <a:solidFill>
                <a:srgbClr val="FFFFFF">
                  <a:alpha val="45000"/>
                </a:srgbClr>
              </a:solidFill>
              <a:custDash>
                <a:ds d="200000" sp="200000"/>
              </a:custDash>
              <a:miter lim="400000"/>
            </a:ln>
          </a:insideV>
        </a:tcBdr>
        <a:fill>
          <a:noFill/>
        </a:fill>
      </a:tcStyle>
    </a:wholeTbl>
    <a:band2H>
      <a:tcTxStyle b="def" i="def"/>
      <a:tcStyle>
        <a:tcBdr/>
        <a:fill>
          <a:solidFill>
            <a:srgbClr val="797979">
              <a:alpha val="25000"/>
            </a:srgbClr>
          </a:solidFill>
        </a:fill>
      </a:tcStyle>
    </a:band2H>
    <a:firstCol>
      <a:tcTxStyle b="on" i="off">
        <a:font>
          <a:latin typeface="Helvetica Neue Bold Condensed"/>
          <a:ea typeface="Helvetica Neue Bold Condensed"/>
          <a:cs typeface="Helvetica Neue Bold Condensed"/>
        </a:font>
        <a:srgbClr val="FFFFFF"/>
      </a:tcTxStyle>
      <a:tcStyle>
        <a:tcBdr>
          <a:left>
            <a:ln w="12700" cap="flat">
              <a:noFill/>
              <a:miter lim="400000"/>
            </a:ln>
          </a:left>
          <a:right>
            <a:ln w="25400" cap="flat">
              <a:solidFill>
                <a:srgbClr val="FFFFFF"/>
              </a:solidFill>
              <a:prstDash val="solid"/>
              <a:miter lim="400000"/>
            </a:ln>
          </a:right>
          <a:top>
            <a:ln w="12700" cap="flat">
              <a:solidFill>
                <a:srgbClr val="FFFFFF">
                  <a:alpha val="45000"/>
                </a:srgbClr>
              </a:solidFill>
              <a:custDash>
                <a:ds d="200000" sp="200000"/>
              </a:custDash>
              <a:miter lim="400000"/>
            </a:ln>
          </a:top>
          <a:bottom>
            <a:ln w="12700" cap="flat">
              <a:solidFill>
                <a:srgbClr val="FFFFFF">
                  <a:alpha val="45000"/>
                </a:srgbClr>
              </a:solidFill>
              <a:custDash>
                <a:ds d="200000" sp="200000"/>
              </a:custDash>
              <a:miter lim="400000"/>
            </a:ln>
          </a:bottom>
          <a:insideH>
            <a:ln w="12700" cap="flat">
              <a:solidFill>
                <a:srgbClr val="FFFFFF">
                  <a:alpha val="45000"/>
                </a:srgbClr>
              </a:solidFill>
              <a:custDash>
                <a:ds d="200000" sp="200000"/>
              </a:custDash>
              <a:miter lim="400000"/>
            </a:ln>
          </a:insideH>
          <a:insideV>
            <a:ln w="12700" cap="flat">
              <a:solidFill>
                <a:srgbClr val="FFFFFF">
                  <a:alpha val="45000"/>
                </a:srgbClr>
              </a:solidFill>
              <a:custDash>
                <a:ds d="200000" sp="200000"/>
              </a:custDash>
              <a:miter lim="400000"/>
            </a:ln>
          </a:insideV>
        </a:tcBdr>
        <a:fill>
          <a:noFill/>
        </a:fill>
      </a:tcStyle>
    </a:firstCol>
    <a:lastRow>
      <a:tcTxStyle b="on" i="off">
        <a:font>
          <a:latin typeface="Helvetica Neue Bold Condensed"/>
          <a:ea typeface="Helvetica Neue Bold Condensed"/>
          <a:cs typeface="Helvetica Neue Bold Condensed"/>
        </a:font>
        <a:srgbClr val="FFFFFF"/>
      </a:tcTxStyle>
      <a:tcStyle>
        <a:tcBdr>
          <a:left>
            <a:ln w="12700" cap="flat">
              <a:solidFill>
                <a:srgbClr val="FFFFFF">
                  <a:alpha val="45000"/>
                </a:srgbClr>
              </a:solidFill>
              <a:custDash>
                <a:ds d="200000" sp="200000"/>
              </a:custDash>
              <a:miter lim="400000"/>
            </a:ln>
          </a:left>
          <a:right>
            <a:ln w="12700" cap="flat">
              <a:solidFill>
                <a:srgbClr val="FFFFFF">
                  <a:alpha val="45000"/>
                </a:srgbClr>
              </a:solidFill>
              <a:custDash>
                <a:ds d="200000" sp="200000"/>
              </a:custDash>
              <a:miter lim="400000"/>
            </a:ln>
          </a:right>
          <a:top>
            <a:ln w="25400" cap="flat">
              <a:solidFill>
                <a:srgbClr val="FFFFFF"/>
              </a:solidFill>
              <a:prstDash val="solid"/>
              <a:miter lim="400000"/>
            </a:ln>
          </a:top>
          <a:bottom>
            <a:ln w="12700" cap="flat">
              <a:noFill/>
              <a:miter lim="400000"/>
            </a:ln>
          </a:bottom>
          <a:insideH>
            <a:ln w="12700" cap="flat">
              <a:solidFill>
                <a:srgbClr val="FFFFFF">
                  <a:alpha val="45000"/>
                </a:srgbClr>
              </a:solidFill>
              <a:custDash>
                <a:ds d="200000" sp="200000"/>
              </a:custDash>
              <a:miter lim="400000"/>
            </a:ln>
          </a:insideH>
          <a:insideV>
            <a:ln w="12700" cap="flat">
              <a:solidFill>
                <a:srgbClr val="FFFFFF">
                  <a:alpha val="45000"/>
                </a:srgbClr>
              </a:solidFill>
              <a:custDash>
                <a:ds d="200000" sp="200000"/>
              </a:custDash>
              <a:miter lim="400000"/>
            </a:ln>
          </a:insideV>
        </a:tcBdr>
        <a:fill>
          <a:noFill/>
        </a:fill>
      </a:tcStyle>
    </a:lastRow>
    <a:firstRow>
      <a:tcTxStyle b="on" i="off">
        <a:font>
          <a:latin typeface="Helvetica Neue Bold Condensed"/>
          <a:ea typeface="Helvetica Neue Bold Condensed"/>
          <a:cs typeface="Helvetica Neue Bold Condensed"/>
        </a:font>
        <a:srgbClr val="FFFFFF"/>
      </a:tcTxStyle>
      <a:tcStyle>
        <a:tcBdr>
          <a:left>
            <a:ln w="12700" cap="flat">
              <a:solidFill>
                <a:srgbClr val="FFFFFF">
                  <a:alpha val="45000"/>
                </a:srgbClr>
              </a:solidFill>
              <a:custDash>
                <a:ds d="200000" sp="200000"/>
              </a:custDash>
              <a:miter lim="400000"/>
            </a:ln>
          </a:left>
          <a:right>
            <a:ln w="12700" cap="flat">
              <a:solidFill>
                <a:srgbClr val="FFFFFF">
                  <a:alpha val="45000"/>
                </a:srgbClr>
              </a:solidFill>
              <a:custDash>
                <a:ds d="200000" sp="200000"/>
              </a:custDash>
              <a:miter lim="400000"/>
            </a:ln>
          </a:right>
          <a:top>
            <a:ln w="12700" cap="flat">
              <a:noFill/>
              <a:miter lim="400000"/>
            </a:ln>
          </a:top>
          <a:bottom>
            <a:ln w="25400" cap="flat">
              <a:solidFill>
                <a:srgbClr val="FFFFFF"/>
              </a:solidFill>
              <a:prstDash val="solid"/>
              <a:miter lim="400000"/>
            </a:ln>
          </a:bottom>
          <a:insideH>
            <a:ln w="12700" cap="flat">
              <a:solidFill>
                <a:srgbClr val="FFFFFF">
                  <a:alpha val="45000"/>
                </a:srgbClr>
              </a:solidFill>
              <a:custDash>
                <a:ds d="200000" sp="200000"/>
              </a:custDash>
              <a:miter lim="400000"/>
            </a:ln>
          </a:insideH>
          <a:insideV>
            <a:ln w="12700" cap="flat">
              <a:solidFill>
                <a:srgbClr val="FFFFFF">
                  <a:alpha val="45000"/>
                </a:srgbClr>
              </a:solidFill>
              <a:custDash>
                <a:ds d="200000" sp="200000"/>
              </a:custDash>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 Id="rId48" Type="http://schemas.openxmlformats.org/officeDocument/2006/relationships/slide" Target="slides/slide41.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169" name="Shape 169"/>
          <p:cNvSpPr/>
          <p:nvPr>
            <p:ph type="sldImg"/>
          </p:nvPr>
        </p:nvSpPr>
        <p:spPr>
          <a:xfrm>
            <a:off x="1143000" y="685800"/>
            <a:ext cx="4572000" cy="3429000"/>
          </a:xfrm>
          <a:prstGeom prst="rect">
            <a:avLst/>
          </a:prstGeom>
        </p:spPr>
        <p:txBody>
          <a:bodyPr/>
          <a:lstStyle/>
          <a:p>
            <a:pPr/>
          </a:p>
        </p:txBody>
      </p:sp>
      <p:sp>
        <p:nvSpPr>
          <p:cNvPr id="170" name="Shape 170"/>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 Id="rId3" Type="http://schemas.openxmlformats.org/officeDocument/2006/relationships/image" Target="../media/image3.png"/></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 Id="rId3" Type="http://schemas.openxmlformats.org/officeDocument/2006/relationships/image" Target="../media/image4.png"/></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 Id="rId3" Type="http://schemas.openxmlformats.org/officeDocument/2006/relationships/image" Target="../media/image1.png"/></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 Id="rId3" Type="http://schemas.openxmlformats.org/officeDocument/2006/relationships/image" Target="../media/image1.png"/></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jpeg"/></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1" showMasterPhAnim="1">
  <p:cSld name="Title &amp; Subtitle">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11" name="Title Text"/>
          <p:cNvSpPr txBox="1"/>
          <p:nvPr>
            <p:ph type="title"/>
          </p:nvPr>
        </p:nvSpPr>
        <p:spPr>
          <a:xfrm>
            <a:off x="2374900" y="2730500"/>
            <a:ext cx="19621500" cy="4216400"/>
          </a:xfrm>
          <a:prstGeom prst="rect">
            <a:avLst/>
          </a:prstGeom>
        </p:spPr>
        <p:txBody>
          <a:bodyPr anchor="b"/>
          <a:lstStyle>
            <a:lvl1pPr>
              <a:defRPr spc="-180" sz="9000"/>
            </a:lvl1pPr>
          </a:lstStyle>
          <a:p>
            <a:pPr/>
            <a:r>
              <a:t>Title Text</a:t>
            </a:r>
          </a:p>
        </p:txBody>
      </p:sp>
      <p:sp>
        <p:nvSpPr>
          <p:cNvPr id="12" name="Body Level One…"/>
          <p:cNvSpPr txBox="1"/>
          <p:nvPr>
            <p:ph type="body" sz="quarter" idx="1"/>
          </p:nvPr>
        </p:nvSpPr>
        <p:spPr>
          <a:xfrm>
            <a:off x="2374900" y="7073900"/>
            <a:ext cx="19621500" cy="3073400"/>
          </a:xfrm>
          <a:prstGeom prst="rect">
            <a:avLst/>
          </a:prstGeom>
        </p:spPr>
        <p:txBody>
          <a:bodyPr anchor="t"/>
          <a:lstStyle>
            <a:lvl1pPr marL="0" indent="0" algn="ctr">
              <a:spcBef>
                <a:spcPts val="0"/>
              </a:spcBef>
              <a:buClr>
                <a:srgbClr val="A29A85"/>
              </a:buClr>
              <a:buSzTx/>
              <a:buNone/>
              <a:defRPr sz="3200"/>
            </a:lvl1pPr>
            <a:lvl2pPr marL="0" indent="0" algn="ctr">
              <a:spcBef>
                <a:spcPts val="0"/>
              </a:spcBef>
              <a:buClr>
                <a:srgbClr val="A29A85"/>
              </a:buClr>
              <a:buSzTx/>
              <a:buNone/>
              <a:defRPr sz="3200"/>
            </a:lvl2pPr>
            <a:lvl3pPr marL="0" indent="0" algn="ctr">
              <a:spcBef>
                <a:spcPts val="0"/>
              </a:spcBef>
              <a:buClr>
                <a:srgbClr val="A29A85"/>
              </a:buClr>
              <a:buSzTx/>
              <a:buNone/>
              <a:defRPr sz="3200"/>
            </a:lvl3pPr>
            <a:lvl4pPr marL="0" indent="0" algn="ctr">
              <a:spcBef>
                <a:spcPts val="0"/>
              </a:spcBef>
              <a:buClr>
                <a:srgbClr val="A29A85"/>
              </a:buClr>
              <a:buSzTx/>
              <a:buNone/>
              <a:defRPr sz="3200"/>
            </a:lvl4pPr>
            <a:lvl5pPr marL="0" indent="0" algn="ctr">
              <a:spcBef>
                <a:spcPts val="0"/>
              </a:spcBef>
              <a:buClr>
                <a:srgbClr val="A29A85"/>
              </a:buClr>
              <a:buSzTx/>
              <a:buNone/>
              <a:defRPr sz="3200"/>
            </a:lvl5pPr>
          </a:lstStyle>
          <a:p>
            <a:pPr/>
            <a:r>
              <a:t>Body Level One</a:t>
            </a:r>
          </a:p>
          <a:p>
            <a:pPr lvl="1"/>
            <a:r>
              <a:t>Body Level Two</a:t>
            </a:r>
          </a:p>
          <a:p>
            <a:pPr lvl="2"/>
            <a:r>
              <a:t>Body Level Three</a:t>
            </a:r>
          </a:p>
          <a:p>
            <a:pPr lvl="3"/>
            <a:r>
              <a:t>Body Level Four</a:t>
            </a:r>
          </a:p>
          <a:p>
            <a:pPr lvl="4"/>
            <a:r>
              <a:t>Body Level Five</a:t>
            </a:r>
          </a:p>
        </p:txBody>
      </p:sp>
      <p:sp>
        <p:nvSpPr>
          <p:cNvPr id="13" name="Slide Number"/>
          <p:cNvSpPr txBox="1"/>
          <p:nvPr>
            <p:ph type="sldNum" sz="quarter" idx="2"/>
          </p:nvPr>
        </p:nvSpPr>
        <p:spPr>
          <a:xfrm>
            <a:off x="11951685" y="12708534"/>
            <a:ext cx="504445" cy="465532"/>
          </a:xfrm>
          <a:prstGeom prst="rect">
            <a:avLst/>
          </a:prstGeom>
        </p:spPr>
        <p:txBody>
          <a:bodyPr anchor="ct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Horizontal">
    <p:bg>
      <p:bgPr>
        <a:blipFill rotWithShape="1">
          <a:blip r:embed="rId2"/>
          <a:srcRect l="0" t="0" r="0" b="0"/>
          <a:stretch>
            <a:fillRect/>
          </a:stretch>
        </a:blipFill>
      </p:bgPr>
    </p:bg>
    <p:spTree>
      <p:nvGrpSpPr>
        <p:cNvPr id="1" name=""/>
        <p:cNvGrpSpPr/>
        <p:nvPr/>
      </p:nvGrpSpPr>
      <p:grpSpPr>
        <a:xfrm>
          <a:off x="0" y="0"/>
          <a:ext cx="0" cy="0"/>
          <a:chOff x="0" y="0"/>
          <a:chExt cx="0" cy="0"/>
        </a:xfrm>
      </p:grpSpPr>
      <p:pic>
        <p:nvPicPr>
          <p:cNvPr id="20" name="Line Line" descr="Line Line"/>
          <p:cNvPicPr>
            <a:picLocks noChangeAspect="0"/>
          </p:cNvPicPr>
          <p:nvPr/>
        </p:nvPicPr>
        <p:blipFill>
          <a:blip r:embed="rId3">
            <a:extLst/>
          </a:blip>
          <a:stretch>
            <a:fillRect/>
          </a:stretch>
        </p:blipFill>
        <p:spPr>
          <a:xfrm>
            <a:off x="8899589" y="11524798"/>
            <a:ext cx="6438417" cy="89804"/>
          </a:xfrm>
          <a:prstGeom prst="rect">
            <a:avLst/>
          </a:prstGeom>
        </p:spPr>
      </p:pic>
      <p:sp>
        <p:nvSpPr>
          <p:cNvPr id="22" name="157588660_2880x1920.jpeg"/>
          <p:cNvSpPr/>
          <p:nvPr>
            <p:ph type="pic" idx="21"/>
          </p:nvPr>
        </p:nvSpPr>
        <p:spPr>
          <a:xfrm>
            <a:off x="609600" y="-749300"/>
            <a:ext cx="23177500" cy="15451667"/>
          </a:xfrm>
          <a:prstGeom prst="rect">
            <a:avLst/>
          </a:prstGeom>
          <a:ln w="9525">
            <a:round/>
          </a:ln>
        </p:spPr>
        <p:txBody>
          <a:bodyPr lIns="91439" tIns="45719" rIns="91439" bIns="45719" anchor="t">
            <a:noAutofit/>
          </a:bodyPr>
          <a:lstStyle/>
          <a:p>
            <a:pPr/>
          </a:p>
        </p:txBody>
      </p:sp>
      <p:sp>
        <p:nvSpPr>
          <p:cNvPr id="23" name="Title Text"/>
          <p:cNvSpPr txBox="1"/>
          <p:nvPr>
            <p:ph type="title"/>
          </p:nvPr>
        </p:nvSpPr>
        <p:spPr>
          <a:xfrm>
            <a:off x="1181100" y="9626600"/>
            <a:ext cx="22009100" cy="1714500"/>
          </a:xfrm>
          <a:prstGeom prst="rect">
            <a:avLst/>
          </a:prstGeom>
        </p:spPr>
        <p:txBody>
          <a:bodyPr anchor="b"/>
          <a:lstStyle>
            <a:lvl1pPr>
              <a:defRPr spc="-180" sz="9000"/>
            </a:lvl1pPr>
          </a:lstStyle>
          <a:p>
            <a:pPr/>
            <a:r>
              <a:t>Title Text</a:t>
            </a:r>
          </a:p>
        </p:txBody>
      </p:sp>
      <p:sp>
        <p:nvSpPr>
          <p:cNvPr id="24" name="Body Level One…"/>
          <p:cNvSpPr txBox="1"/>
          <p:nvPr>
            <p:ph type="body" sz="quarter" idx="1"/>
          </p:nvPr>
        </p:nvSpPr>
        <p:spPr>
          <a:xfrm>
            <a:off x="1181100" y="11696700"/>
            <a:ext cx="22009100" cy="1231900"/>
          </a:xfrm>
          <a:prstGeom prst="rect">
            <a:avLst/>
          </a:prstGeom>
        </p:spPr>
        <p:txBody>
          <a:bodyPr anchor="t"/>
          <a:lstStyle>
            <a:lvl1pPr marL="0" indent="0" algn="ctr">
              <a:spcBef>
                <a:spcPts val="0"/>
              </a:spcBef>
              <a:buClr>
                <a:srgbClr val="A29A85"/>
              </a:buClr>
              <a:buSzTx/>
              <a:buNone/>
              <a:defRPr sz="3200"/>
            </a:lvl1pPr>
            <a:lvl2pPr marL="0" indent="0" algn="ctr">
              <a:spcBef>
                <a:spcPts val="0"/>
              </a:spcBef>
              <a:buClr>
                <a:srgbClr val="A29A85"/>
              </a:buClr>
              <a:buSzTx/>
              <a:buNone/>
              <a:defRPr sz="3200"/>
            </a:lvl2pPr>
            <a:lvl3pPr marL="0" indent="0" algn="ctr">
              <a:spcBef>
                <a:spcPts val="0"/>
              </a:spcBef>
              <a:buClr>
                <a:srgbClr val="A29A85"/>
              </a:buClr>
              <a:buSzTx/>
              <a:buNone/>
              <a:defRPr sz="3200"/>
            </a:lvl3pPr>
            <a:lvl4pPr marL="0" indent="0" algn="ctr">
              <a:spcBef>
                <a:spcPts val="0"/>
              </a:spcBef>
              <a:buClr>
                <a:srgbClr val="A29A85"/>
              </a:buClr>
              <a:buSzTx/>
              <a:buNone/>
              <a:defRPr sz="3200"/>
            </a:lvl4pPr>
            <a:lvl5pPr marL="0" indent="0" algn="ctr">
              <a:spcBef>
                <a:spcPts val="0"/>
              </a:spcBef>
              <a:buClr>
                <a:srgbClr val="A29A85"/>
              </a:buClr>
              <a:buSzTx/>
              <a:buNone/>
              <a:defRPr sz="3200"/>
            </a:lvl5pPr>
          </a:lstStyle>
          <a:p>
            <a:pPr/>
            <a:r>
              <a:t>Body Level One</a:t>
            </a:r>
          </a:p>
          <a:p>
            <a:pPr lvl="1"/>
            <a:r>
              <a:t>Body Level Two</a:t>
            </a:r>
          </a:p>
          <a:p>
            <a:pPr lvl="2"/>
            <a:r>
              <a:t>Body Level Three</a:t>
            </a:r>
          </a:p>
          <a:p>
            <a:pPr lvl="3"/>
            <a:r>
              <a:t>Body Level Four</a:t>
            </a:r>
          </a:p>
          <a:p>
            <a:pPr lvl="4"/>
            <a:r>
              <a:t>Body Level Five</a:t>
            </a:r>
          </a:p>
        </p:txBody>
      </p:sp>
      <p:sp>
        <p:nvSpPr>
          <p:cNvPr id="2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 Center">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32" name="Title Text"/>
          <p:cNvSpPr txBox="1"/>
          <p:nvPr>
            <p:ph type="title"/>
          </p:nvPr>
        </p:nvSpPr>
        <p:spPr>
          <a:xfrm>
            <a:off x="2374900" y="4940300"/>
            <a:ext cx="19621500" cy="3835400"/>
          </a:xfrm>
          <a:prstGeom prst="rect">
            <a:avLst/>
          </a:prstGeom>
        </p:spPr>
        <p:txBody>
          <a:bodyPr/>
          <a:lstStyle>
            <a:lvl1pPr>
              <a:defRPr spc="-180" sz="9000"/>
            </a:lvl1pPr>
          </a:lstStyle>
          <a:p>
            <a:pPr/>
            <a:r>
              <a:t>Title Text</a:t>
            </a:r>
          </a:p>
        </p:txBody>
      </p:sp>
      <p:sp>
        <p:nvSpPr>
          <p:cNvPr id="3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Vertical">
    <p:bg>
      <p:bgPr>
        <a:blipFill rotWithShape="1">
          <a:blip r:embed="rId2"/>
          <a:srcRect l="0" t="0" r="0" b="0"/>
          <a:stretch>
            <a:fillRect/>
          </a:stretch>
        </a:blipFill>
      </p:bgPr>
    </p:bg>
    <p:spTree>
      <p:nvGrpSpPr>
        <p:cNvPr id="1" name=""/>
        <p:cNvGrpSpPr/>
        <p:nvPr/>
      </p:nvGrpSpPr>
      <p:grpSpPr>
        <a:xfrm>
          <a:off x="0" y="0"/>
          <a:ext cx="0" cy="0"/>
          <a:chOff x="0" y="0"/>
          <a:chExt cx="0" cy="0"/>
        </a:xfrm>
      </p:grpSpPr>
      <p:pic>
        <p:nvPicPr>
          <p:cNvPr id="40" name="Line Line" descr="Line Line"/>
          <p:cNvPicPr>
            <a:picLocks noChangeAspect="0"/>
          </p:cNvPicPr>
          <p:nvPr/>
        </p:nvPicPr>
        <p:blipFill>
          <a:blip r:embed="rId3">
            <a:extLst/>
          </a:blip>
          <a:stretch>
            <a:fillRect/>
          </a:stretch>
        </p:blipFill>
        <p:spPr>
          <a:xfrm>
            <a:off x="2433788" y="7155998"/>
            <a:ext cx="8416268" cy="89804"/>
          </a:xfrm>
          <a:prstGeom prst="rect">
            <a:avLst/>
          </a:prstGeom>
        </p:spPr>
      </p:pic>
      <p:sp>
        <p:nvSpPr>
          <p:cNvPr id="42" name="Image"/>
          <p:cNvSpPr/>
          <p:nvPr>
            <p:ph type="pic" idx="21"/>
          </p:nvPr>
        </p:nvSpPr>
        <p:spPr>
          <a:xfrm>
            <a:off x="12230100" y="-990600"/>
            <a:ext cx="11303000" cy="16594026"/>
          </a:xfrm>
          <a:prstGeom prst="rect">
            <a:avLst/>
          </a:prstGeom>
          <a:ln w="9525">
            <a:round/>
          </a:ln>
        </p:spPr>
        <p:txBody>
          <a:bodyPr lIns="91439" tIns="45719" rIns="91439" bIns="45719" anchor="t">
            <a:noAutofit/>
          </a:bodyPr>
          <a:lstStyle/>
          <a:p>
            <a:pPr/>
          </a:p>
        </p:txBody>
      </p:sp>
      <p:sp>
        <p:nvSpPr>
          <p:cNvPr id="43" name="Title Text"/>
          <p:cNvSpPr txBox="1"/>
          <p:nvPr>
            <p:ph type="title"/>
          </p:nvPr>
        </p:nvSpPr>
        <p:spPr>
          <a:xfrm>
            <a:off x="1435100" y="1092200"/>
            <a:ext cx="10464800" cy="5765800"/>
          </a:xfrm>
          <a:prstGeom prst="rect">
            <a:avLst/>
          </a:prstGeom>
        </p:spPr>
        <p:txBody>
          <a:bodyPr anchor="b"/>
          <a:lstStyle/>
          <a:p>
            <a:pPr/>
            <a:r>
              <a:t>Title Text</a:t>
            </a:r>
          </a:p>
        </p:txBody>
      </p:sp>
      <p:sp>
        <p:nvSpPr>
          <p:cNvPr id="44" name="Body Level One…"/>
          <p:cNvSpPr txBox="1"/>
          <p:nvPr>
            <p:ph type="body" sz="quarter" idx="1"/>
          </p:nvPr>
        </p:nvSpPr>
        <p:spPr>
          <a:xfrm>
            <a:off x="1435100" y="7556500"/>
            <a:ext cx="10464800" cy="5092700"/>
          </a:xfrm>
          <a:prstGeom prst="rect">
            <a:avLst/>
          </a:prstGeom>
        </p:spPr>
        <p:txBody>
          <a:bodyPr anchor="t"/>
          <a:lstStyle>
            <a:lvl1pPr marL="0" indent="0" algn="ctr">
              <a:spcBef>
                <a:spcPts val="0"/>
              </a:spcBef>
              <a:buClr>
                <a:srgbClr val="A29A85"/>
              </a:buClr>
              <a:buSzTx/>
              <a:buNone/>
              <a:defRPr sz="3200"/>
            </a:lvl1pPr>
            <a:lvl2pPr marL="0" indent="0" algn="ctr">
              <a:spcBef>
                <a:spcPts val="0"/>
              </a:spcBef>
              <a:buClr>
                <a:srgbClr val="A29A85"/>
              </a:buClr>
              <a:buSzTx/>
              <a:buNone/>
              <a:defRPr sz="3200"/>
            </a:lvl2pPr>
            <a:lvl3pPr marL="0" indent="0" algn="ctr">
              <a:spcBef>
                <a:spcPts val="0"/>
              </a:spcBef>
              <a:buClr>
                <a:srgbClr val="A29A85"/>
              </a:buClr>
              <a:buSzTx/>
              <a:buNone/>
              <a:defRPr sz="3200"/>
            </a:lvl3pPr>
            <a:lvl4pPr marL="0" indent="0" algn="ctr">
              <a:spcBef>
                <a:spcPts val="0"/>
              </a:spcBef>
              <a:buClr>
                <a:srgbClr val="A29A85"/>
              </a:buClr>
              <a:buSzTx/>
              <a:buNone/>
              <a:defRPr sz="3200"/>
            </a:lvl4pPr>
            <a:lvl5pPr marL="0" indent="0" algn="ctr">
              <a:spcBef>
                <a:spcPts val="0"/>
              </a:spcBef>
              <a:buClr>
                <a:srgbClr val="A29A85"/>
              </a:buClr>
              <a:buSzTx/>
              <a:buNone/>
              <a:defRPr sz="3200"/>
            </a:lvl5pPr>
          </a:lstStyle>
          <a:p>
            <a:pPr/>
            <a:r>
              <a:t>Body Level One</a:t>
            </a:r>
          </a:p>
          <a:p>
            <a:pPr lvl="1"/>
            <a:r>
              <a:t>Body Level Two</a:t>
            </a:r>
          </a:p>
          <a:p>
            <a:pPr lvl="2"/>
            <a:r>
              <a:t>Body Level Three</a:t>
            </a:r>
          </a:p>
          <a:p>
            <a:pPr lvl="3"/>
            <a:r>
              <a:t>Body Level Four</a:t>
            </a:r>
          </a:p>
          <a:p>
            <a:pPr lvl="4"/>
            <a:r>
              <a:t>Body Level Five</a:t>
            </a:r>
          </a:p>
        </p:txBody>
      </p:sp>
      <p:sp>
        <p:nvSpPr>
          <p:cNvPr id="4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 Top">
    <p:spTree>
      <p:nvGrpSpPr>
        <p:cNvPr id="1" name=""/>
        <p:cNvGrpSpPr/>
        <p:nvPr/>
      </p:nvGrpSpPr>
      <p:grpSpPr>
        <a:xfrm>
          <a:off x="0" y="0"/>
          <a:ext cx="0" cy="0"/>
          <a:chOff x="0" y="0"/>
          <a:chExt cx="0" cy="0"/>
        </a:xfrm>
      </p:grpSpPr>
      <p:pic>
        <p:nvPicPr>
          <p:cNvPr id="52" name="Line Line" descr="Line Line"/>
          <p:cNvPicPr>
            <a:picLocks noChangeAspect="0"/>
          </p:cNvPicPr>
          <p:nvPr/>
        </p:nvPicPr>
        <p:blipFill>
          <a:blip r:embed="rId2">
            <a:extLst/>
          </a:blip>
          <a:stretch>
            <a:fillRect/>
          </a:stretch>
        </p:blipFill>
        <p:spPr>
          <a:xfrm>
            <a:off x="2010107" y="3853998"/>
            <a:ext cx="20407882" cy="89804"/>
          </a:xfrm>
          <a:prstGeom prst="rect">
            <a:avLst/>
          </a:prstGeom>
        </p:spPr>
      </p:pic>
      <p:sp>
        <p:nvSpPr>
          <p:cNvPr id="54" name="Title Text"/>
          <p:cNvSpPr txBox="1"/>
          <p:nvPr>
            <p:ph type="title"/>
          </p:nvPr>
        </p:nvSpPr>
        <p:spPr>
          <a:xfrm>
            <a:off x="2374900" y="977900"/>
            <a:ext cx="19621500" cy="2679700"/>
          </a:xfrm>
          <a:prstGeom prst="rect">
            <a:avLst/>
          </a:prstGeom>
        </p:spPr>
        <p:txBody>
          <a:bodyPr/>
          <a:lstStyle/>
          <a:p>
            <a:pPr/>
            <a:r>
              <a:t>Title Text</a:t>
            </a:r>
          </a:p>
        </p:txBody>
      </p:sp>
      <p:sp>
        <p:nvSpPr>
          <p:cNvPr id="5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Bullets">
    <p:spTree>
      <p:nvGrpSpPr>
        <p:cNvPr id="1" name=""/>
        <p:cNvGrpSpPr/>
        <p:nvPr/>
      </p:nvGrpSpPr>
      <p:grpSpPr>
        <a:xfrm>
          <a:off x="0" y="0"/>
          <a:ext cx="0" cy="0"/>
          <a:chOff x="0" y="0"/>
          <a:chExt cx="0" cy="0"/>
        </a:xfrm>
      </p:grpSpPr>
      <p:pic>
        <p:nvPicPr>
          <p:cNvPr id="62" name="Line Line" descr="Line Line"/>
          <p:cNvPicPr>
            <a:picLocks noChangeAspect="0"/>
          </p:cNvPicPr>
          <p:nvPr/>
        </p:nvPicPr>
        <p:blipFill>
          <a:blip r:embed="rId2">
            <a:extLst/>
          </a:blip>
          <a:stretch>
            <a:fillRect/>
          </a:stretch>
        </p:blipFill>
        <p:spPr>
          <a:xfrm>
            <a:off x="2010107" y="3853998"/>
            <a:ext cx="20407882" cy="89804"/>
          </a:xfrm>
          <a:prstGeom prst="rect">
            <a:avLst/>
          </a:prstGeom>
        </p:spPr>
      </p:pic>
      <p:sp>
        <p:nvSpPr>
          <p:cNvPr id="64" name="Title Text"/>
          <p:cNvSpPr txBox="1"/>
          <p:nvPr>
            <p:ph type="title"/>
          </p:nvPr>
        </p:nvSpPr>
        <p:spPr>
          <a:xfrm>
            <a:off x="2374900" y="977900"/>
            <a:ext cx="19621500" cy="2679700"/>
          </a:xfrm>
          <a:prstGeom prst="rect">
            <a:avLst/>
          </a:prstGeom>
        </p:spPr>
        <p:txBody>
          <a:bodyPr/>
          <a:lstStyle/>
          <a:p>
            <a:pPr/>
            <a:r>
              <a:t>Title Text</a:t>
            </a:r>
          </a:p>
        </p:txBody>
      </p:sp>
      <p:sp>
        <p:nvSpPr>
          <p:cNvPr id="65" name="Body Level One…"/>
          <p:cNvSpPr txBox="1"/>
          <p:nvPr>
            <p:ph type="body" idx="1"/>
          </p:nvPr>
        </p:nvSpPr>
        <p:spPr>
          <a:xfrm>
            <a:off x="2374900" y="4584700"/>
            <a:ext cx="19621500" cy="8039100"/>
          </a:xfrm>
          <a:prstGeom prst="rect">
            <a:avLst/>
          </a:prstGeom>
        </p:spPr>
        <p:txBody>
          <a:bodyPr/>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a:r>
              <a:t>Body Level One</a:t>
            </a:r>
          </a:p>
          <a:p>
            <a:pPr lvl="1"/>
            <a:r>
              <a:t>Body Level Two</a:t>
            </a:r>
          </a:p>
          <a:p>
            <a:pPr lvl="2"/>
            <a:r>
              <a:t>Body Level Three</a:t>
            </a:r>
          </a:p>
          <a:p>
            <a:pPr lvl="3"/>
            <a:r>
              <a:t>Body Level Four</a:t>
            </a:r>
          </a:p>
          <a:p>
            <a:pPr lvl="4"/>
            <a:r>
              <a:t>Body Level Five</a:t>
            </a:r>
          </a:p>
        </p:txBody>
      </p:sp>
      <p:sp>
        <p:nvSpPr>
          <p:cNvPr id="66"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Bullets &amp; Photo">
    <p:spTree>
      <p:nvGrpSpPr>
        <p:cNvPr id="1" name=""/>
        <p:cNvGrpSpPr/>
        <p:nvPr/>
      </p:nvGrpSpPr>
      <p:grpSpPr>
        <a:xfrm>
          <a:off x="0" y="0"/>
          <a:ext cx="0" cy="0"/>
          <a:chOff x="0" y="0"/>
          <a:chExt cx="0" cy="0"/>
        </a:xfrm>
      </p:grpSpPr>
      <p:pic>
        <p:nvPicPr>
          <p:cNvPr id="73" name="Line Line" descr="Line Line"/>
          <p:cNvPicPr>
            <a:picLocks noChangeAspect="0"/>
          </p:cNvPicPr>
          <p:nvPr/>
        </p:nvPicPr>
        <p:blipFill>
          <a:blip r:embed="rId2">
            <a:extLst/>
          </a:blip>
          <a:stretch>
            <a:fillRect/>
          </a:stretch>
        </p:blipFill>
        <p:spPr>
          <a:xfrm>
            <a:off x="2010107" y="3853998"/>
            <a:ext cx="20407882" cy="89804"/>
          </a:xfrm>
          <a:prstGeom prst="rect">
            <a:avLst/>
          </a:prstGeom>
        </p:spPr>
      </p:pic>
      <p:sp>
        <p:nvSpPr>
          <p:cNvPr id="75" name="Image"/>
          <p:cNvSpPr/>
          <p:nvPr>
            <p:ph type="pic" idx="21"/>
          </p:nvPr>
        </p:nvSpPr>
        <p:spPr>
          <a:xfrm>
            <a:off x="2388450" y="965200"/>
            <a:ext cx="9968392" cy="14634676"/>
          </a:xfrm>
          <a:prstGeom prst="rect">
            <a:avLst/>
          </a:prstGeom>
          <a:ln w="9525">
            <a:round/>
          </a:ln>
        </p:spPr>
        <p:txBody>
          <a:bodyPr lIns="91439" tIns="45719" rIns="91439" bIns="45719" anchor="t">
            <a:noAutofit/>
          </a:bodyPr>
          <a:lstStyle/>
          <a:p>
            <a:pPr/>
          </a:p>
        </p:txBody>
      </p:sp>
      <p:sp>
        <p:nvSpPr>
          <p:cNvPr id="76" name="Title Text"/>
          <p:cNvSpPr txBox="1"/>
          <p:nvPr>
            <p:ph type="title"/>
          </p:nvPr>
        </p:nvSpPr>
        <p:spPr>
          <a:xfrm>
            <a:off x="2374900" y="977900"/>
            <a:ext cx="19621500" cy="2679700"/>
          </a:xfrm>
          <a:prstGeom prst="rect">
            <a:avLst/>
          </a:prstGeom>
        </p:spPr>
        <p:txBody>
          <a:bodyPr/>
          <a:lstStyle/>
          <a:p>
            <a:pPr/>
            <a:r>
              <a:t>Title Text</a:t>
            </a:r>
          </a:p>
        </p:txBody>
      </p:sp>
      <p:sp>
        <p:nvSpPr>
          <p:cNvPr id="77" name="Body Level One…"/>
          <p:cNvSpPr txBox="1"/>
          <p:nvPr>
            <p:ph type="body" sz="half" idx="1"/>
          </p:nvPr>
        </p:nvSpPr>
        <p:spPr>
          <a:xfrm>
            <a:off x="13500100" y="4699000"/>
            <a:ext cx="9055100" cy="7569200"/>
          </a:xfrm>
          <a:prstGeom prst="rect">
            <a:avLst/>
          </a:prstGeom>
        </p:spPr>
        <p:txBody>
          <a:bodyPr/>
          <a:lstStyle>
            <a:lvl1pPr marL="635000" indent="-635000">
              <a:spcBef>
                <a:spcPts val="4200"/>
              </a:spcBef>
              <a:buBlip>
                <a:blip r:embed="rId3"/>
              </a:buBlip>
              <a:defRPr sz="3600"/>
            </a:lvl1pPr>
            <a:lvl2pPr marL="1270000" indent="-635000">
              <a:spcBef>
                <a:spcPts val="4200"/>
              </a:spcBef>
              <a:buBlip>
                <a:blip r:embed="rId3"/>
              </a:buBlip>
              <a:defRPr sz="3600"/>
            </a:lvl2pPr>
            <a:lvl3pPr marL="1905000" indent="-635000">
              <a:spcBef>
                <a:spcPts val="4200"/>
              </a:spcBef>
              <a:buBlip>
                <a:blip r:embed="rId3"/>
              </a:buBlip>
              <a:defRPr sz="3600"/>
            </a:lvl3pPr>
            <a:lvl4pPr marL="2540000" indent="-635000">
              <a:spcBef>
                <a:spcPts val="4200"/>
              </a:spcBef>
              <a:buBlip>
                <a:blip r:embed="rId3"/>
              </a:buBlip>
              <a:defRPr sz="3600"/>
            </a:lvl4pPr>
            <a:lvl5pPr marL="3175000" indent="-635000">
              <a:spcBef>
                <a:spcPts val="4200"/>
              </a:spcBef>
              <a:buBlip>
                <a:blip r:embed="rId3"/>
              </a:buBlip>
              <a:defRPr sz="3600"/>
            </a:lvl5pPr>
          </a:lstStyle>
          <a:p>
            <a:pPr/>
            <a:r>
              <a:t>Body Level One</a:t>
            </a:r>
          </a:p>
          <a:p>
            <a:pPr lvl="1"/>
            <a:r>
              <a:t>Body Level Two</a:t>
            </a:r>
          </a:p>
          <a:p>
            <a:pPr lvl="2"/>
            <a:r>
              <a:t>Body Level Three</a:t>
            </a:r>
          </a:p>
          <a:p>
            <a:pPr lvl="3"/>
            <a:r>
              <a:t>Body Level Four</a:t>
            </a:r>
          </a:p>
          <a:p>
            <a:pPr lvl="4"/>
            <a:r>
              <a:t>Body Level Five</a:t>
            </a:r>
          </a:p>
        </p:txBody>
      </p:sp>
      <p:sp>
        <p:nvSpPr>
          <p:cNvPr id="7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ullets">
    <p:spTree>
      <p:nvGrpSpPr>
        <p:cNvPr id="1" name=""/>
        <p:cNvGrpSpPr/>
        <p:nvPr/>
      </p:nvGrpSpPr>
      <p:grpSpPr>
        <a:xfrm>
          <a:off x="0" y="0"/>
          <a:ext cx="0" cy="0"/>
          <a:chOff x="0" y="0"/>
          <a:chExt cx="0" cy="0"/>
        </a:xfrm>
      </p:grpSpPr>
      <p:sp>
        <p:nvSpPr>
          <p:cNvPr id="85" name="Body Level One…"/>
          <p:cNvSpPr txBox="1"/>
          <p:nvPr>
            <p:ph type="body" idx="1"/>
          </p:nvPr>
        </p:nvSpPr>
        <p:spPr>
          <a:prstGeom prst="rect">
            <a:avLst/>
          </a:prstGeom>
        </p:spPr>
        <p:txBody>
          <a:bodyPr/>
          <a:lstStyle>
            <a:lvl1pPr>
              <a:buBlip>
                <a:blip r:embed="rId2"/>
              </a:buBlip>
            </a:lvl1pPr>
            <a:lvl2pPr>
              <a:buBlip>
                <a:blip r:embed="rId2"/>
              </a:buBlip>
            </a:lvl2pPr>
            <a:lvl3pPr>
              <a:buBlip>
                <a:blip r:embed="rId2"/>
              </a:buBlip>
            </a:lvl3pPr>
            <a:lvl4pPr>
              <a:buBlip>
                <a:blip r:embed="rId2"/>
              </a:buBlip>
            </a:lvl4pPr>
            <a:lvl5pPr>
              <a:buBlip>
                <a:blip r:embed="rId2"/>
              </a:buBlip>
            </a:lvl5pPr>
          </a:lstStyle>
          <a:p>
            <a:pPr/>
            <a:r>
              <a:t>Body Level One</a:t>
            </a:r>
          </a:p>
          <a:p>
            <a:pPr lvl="1"/>
            <a:r>
              <a:t>Body Level Two</a:t>
            </a:r>
          </a:p>
          <a:p>
            <a:pPr lvl="2"/>
            <a:r>
              <a:t>Body Level Three</a:t>
            </a:r>
          </a:p>
          <a:p>
            <a:pPr lvl="3"/>
            <a:r>
              <a:t>Body Level Four</a:t>
            </a:r>
          </a:p>
          <a:p>
            <a:pPr lvl="4"/>
            <a:r>
              <a:t>Body Level Five</a:t>
            </a:r>
          </a:p>
        </p:txBody>
      </p:sp>
      <p:sp>
        <p:nvSpPr>
          <p:cNvPr id="86"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3 Up">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93" name="Image"/>
          <p:cNvSpPr/>
          <p:nvPr>
            <p:ph type="pic" sz="half" idx="21"/>
          </p:nvPr>
        </p:nvSpPr>
        <p:spPr>
          <a:xfrm>
            <a:off x="11442700" y="6108700"/>
            <a:ext cx="11978045" cy="8089398"/>
          </a:xfrm>
          <a:prstGeom prst="rect">
            <a:avLst/>
          </a:prstGeom>
          <a:ln w="9525">
            <a:round/>
          </a:ln>
        </p:spPr>
        <p:txBody>
          <a:bodyPr lIns="91439" tIns="45719" rIns="91439" bIns="45719" anchor="t">
            <a:noAutofit/>
          </a:bodyPr>
          <a:lstStyle/>
          <a:p>
            <a:pPr/>
          </a:p>
        </p:txBody>
      </p:sp>
      <p:sp>
        <p:nvSpPr>
          <p:cNvPr id="94" name="Image"/>
          <p:cNvSpPr/>
          <p:nvPr>
            <p:ph type="pic" sz="half" idx="22"/>
          </p:nvPr>
        </p:nvSpPr>
        <p:spPr>
          <a:xfrm>
            <a:off x="12509500" y="215900"/>
            <a:ext cx="10744200" cy="7162800"/>
          </a:xfrm>
          <a:prstGeom prst="rect">
            <a:avLst/>
          </a:prstGeom>
          <a:ln w="9525">
            <a:round/>
          </a:ln>
        </p:spPr>
        <p:txBody>
          <a:bodyPr lIns="91439" tIns="45719" rIns="91439" bIns="45719" anchor="t">
            <a:noAutofit/>
          </a:bodyPr>
          <a:lstStyle/>
          <a:p>
            <a:pPr/>
          </a:p>
        </p:txBody>
      </p:sp>
      <p:sp>
        <p:nvSpPr>
          <p:cNvPr id="95" name="Image"/>
          <p:cNvSpPr/>
          <p:nvPr>
            <p:ph type="pic" idx="23"/>
          </p:nvPr>
        </p:nvSpPr>
        <p:spPr>
          <a:xfrm>
            <a:off x="1066800" y="-1079500"/>
            <a:ext cx="10858500" cy="15941454"/>
          </a:xfrm>
          <a:prstGeom prst="rect">
            <a:avLst/>
          </a:prstGeom>
          <a:ln w="9525">
            <a:round/>
          </a:ln>
        </p:spPr>
        <p:txBody>
          <a:bodyPr lIns="91439" tIns="45719" rIns="91439" bIns="45719" anchor="t">
            <a:noAutofit/>
          </a:bodyPr>
          <a:lstStyle/>
          <a:p>
            <a:pPr/>
          </a:p>
        </p:txBody>
      </p:sp>
      <p:sp>
        <p:nvSpPr>
          <p:cNvPr id="96"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Quote">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103" name="–Johnny Appleseed"/>
          <p:cNvSpPr txBox="1"/>
          <p:nvPr>
            <p:ph type="body" sz="quarter" idx="21"/>
          </p:nvPr>
        </p:nvSpPr>
        <p:spPr>
          <a:xfrm>
            <a:off x="2387600" y="8953500"/>
            <a:ext cx="19621500" cy="850900"/>
          </a:xfrm>
          <a:prstGeom prst="rect">
            <a:avLst/>
          </a:prstGeom>
        </p:spPr>
        <p:txBody>
          <a:bodyPr anchor="t">
            <a:spAutoFit/>
          </a:bodyPr>
          <a:lstStyle>
            <a:lvl1pPr marL="0" indent="0" algn="ctr">
              <a:spcBef>
                <a:spcPts val="1700"/>
              </a:spcBef>
              <a:buClr>
                <a:srgbClr val="A29A85"/>
              </a:buClr>
              <a:buSzTx/>
              <a:buNone/>
              <a:defRPr sz="5000">
                <a:solidFill>
                  <a:srgbClr val="222222"/>
                </a:solidFill>
              </a:defRPr>
            </a:lvl1pPr>
          </a:lstStyle>
          <a:p>
            <a:pPr/>
            <a:r>
              <a:t>–Johnny Appleseed</a:t>
            </a:r>
          </a:p>
        </p:txBody>
      </p:sp>
      <p:sp>
        <p:nvSpPr>
          <p:cNvPr id="104" name="“Type a quote here.”"/>
          <p:cNvSpPr txBox="1"/>
          <p:nvPr>
            <p:ph type="body" sz="quarter" idx="22"/>
          </p:nvPr>
        </p:nvSpPr>
        <p:spPr>
          <a:xfrm>
            <a:off x="2387600" y="5994400"/>
            <a:ext cx="19621500" cy="990600"/>
          </a:xfrm>
          <a:prstGeom prst="rect">
            <a:avLst/>
          </a:prstGeom>
        </p:spPr>
        <p:txBody>
          <a:bodyPr>
            <a:spAutoFit/>
          </a:bodyPr>
          <a:lstStyle>
            <a:lvl1pPr marL="0" indent="0" algn="ctr">
              <a:lnSpc>
                <a:spcPct val="120000"/>
              </a:lnSpc>
              <a:buSzTx/>
              <a:buNone/>
              <a:defRPr b="1" spc="-174" sz="5800">
                <a:latin typeface="+mn-lt"/>
                <a:ea typeface="+mn-ea"/>
                <a:cs typeface="+mn-cs"/>
                <a:sym typeface="Superclarendon Regular"/>
              </a:defRPr>
            </a:lvl1pPr>
          </a:lstStyle>
          <a:p>
            <a:pPr/>
            <a:r>
              <a:t>“Type a quote here.” </a:t>
            </a:r>
          </a:p>
        </p:txBody>
      </p:sp>
      <p:sp>
        <p:nvSpPr>
          <p:cNvPr id="10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112" name="157588660_2880x1920.jpeg"/>
          <p:cNvSpPr/>
          <p:nvPr>
            <p:ph type="pic" idx="21"/>
          </p:nvPr>
        </p:nvSpPr>
        <p:spPr>
          <a:xfrm>
            <a:off x="0" y="0"/>
            <a:ext cx="24384000" cy="16256000"/>
          </a:xfrm>
          <a:prstGeom prst="rect">
            <a:avLst/>
          </a:prstGeom>
        </p:spPr>
        <p:txBody>
          <a:bodyPr lIns="91439" tIns="45719" rIns="91439" bIns="45719" anchor="t">
            <a:noAutofit/>
          </a:bodyPr>
          <a:lstStyle/>
          <a:p>
            <a:pPr/>
          </a:p>
        </p:txBody>
      </p:sp>
      <p:sp>
        <p:nvSpPr>
          <p:cNvPr id="11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lank">
    <p:spTree>
      <p:nvGrpSpPr>
        <p:cNvPr id="1" name=""/>
        <p:cNvGrpSpPr/>
        <p:nvPr/>
      </p:nvGrpSpPr>
      <p:grpSpPr>
        <a:xfrm>
          <a:off x="0" y="0"/>
          <a:ext cx="0" cy="0"/>
          <a:chOff x="0" y="0"/>
          <a:chExt cx="0" cy="0"/>
        </a:xfrm>
      </p:grpSpPr>
      <p:sp>
        <p:nvSpPr>
          <p:cNvPr id="120"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lank - Alt">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127"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lank - Alt 2">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13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p:bg>
      <p:bgPr>
        <a:solidFill>
          <a:srgbClr val="000000"/>
        </a:solidFill>
      </p:bgPr>
    </p:bg>
    <p:spTree>
      <p:nvGrpSpPr>
        <p:cNvPr id="1" name=""/>
        <p:cNvGrpSpPr/>
        <p:nvPr/>
      </p:nvGrpSpPr>
      <p:grpSpPr>
        <a:xfrm>
          <a:off x="0" y="0"/>
          <a:ext cx="0" cy="0"/>
          <a:chOff x="0" y="0"/>
          <a:chExt cx="0" cy="0"/>
        </a:xfrm>
      </p:grpSpPr>
      <p:sp>
        <p:nvSpPr>
          <p:cNvPr id="141" name="Author and Date"/>
          <p:cNvSpPr txBox="1"/>
          <p:nvPr>
            <p:ph type="body" sz="quarter" idx="21" hasCustomPrompt="1"/>
          </p:nvPr>
        </p:nvSpPr>
        <p:spPr>
          <a:xfrm>
            <a:off x="1206498" y="11839048"/>
            <a:ext cx="21971003" cy="636979"/>
          </a:xfrm>
          <a:prstGeom prst="rect">
            <a:avLst/>
          </a:prstGeom>
        </p:spPr>
        <p:txBody>
          <a:bodyPr lIns="45719" tIns="45719" rIns="45719" bIns="45719" anchor="b"/>
          <a:lstStyle>
            <a:lvl1pPr marL="0" indent="0">
              <a:spcBef>
                <a:spcPts val="0"/>
              </a:spcBef>
              <a:buSzTx/>
              <a:buNone/>
              <a:defRPr b="1" sz="3600">
                <a:solidFill>
                  <a:srgbClr val="FFFFFF"/>
                </a:solidFill>
                <a:latin typeface="Helvetica Neue"/>
                <a:ea typeface="Helvetica Neue"/>
                <a:cs typeface="Helvetica Neue"/>
                <a:sym typeface="Helvetica Neue"/>
              </a:defRPr>
            </a:lvl1pPr>
          </a:lstStyle>
          <a:p>
            <a:pPr/>
            <a:r>
              <a:t>Author and Date</a:t>
            </a:r>
          </a:p>
        </p:txBody>
      </p:sp>
      <p:sp>
        <p:nvSpPr>
          <p:cNvPr id="142" name="Presentation Title"/>
          <p:cNvSpPr txBox="1"/>
          <p:nvPr>
            <p:ph type="title" hasCustomPrompt="1"/>
          </p:nvPr>
        </p:nvSpPr>
        <p:spPr>
          <a:xfrm>
            <a:off x="1206496" y="2574991"/>
            <a:ext cx="21971004" cy="4648201"/>
          </a:xfrm>
          <a:prstGeom prst="rect">
            <a:avLst/>
          </a:prstGeom>
        </p:spPr>
        <p:txBody>
          <a:bodyPr anchor="b"/>
          <a:lstStyle>
            <a:lvl1pPr algn="l" defTabSz="2438338">
              <a:lnSpc>
                <a:spcPct val="80000"/>
              </a:lnSpc>
              <a:defRPr spc="-232" sz="11600">
                <a:solidFill>
                  <a:srgbClr val="FFFFFF"/>
                </a:solidFill>
                <a:latin typeface="Helvetica Neue"/>
                <a:ea typeface="Helvetica Neue"/>
                <a:cs typeface="Helvetica Neue"/>
                <a:sym typeface="Helvetica Neue"/>
              </a:defRPr>
            </a:lvl1pPr>
          </a:lstStyle>
          <a:p>
            <a:pPr/>
            <a:r>
              <a:t>Presentation Title</a:t>
            </a:r>
          </a:p>
        </p:txBody>
      </p:sp>
      <p:sp>
        <p:nvSpPr>
          <p:cNvPr id="143" name="Body Level One…"/>
          <p:cNvSpPr txBox="1"/>
          <p:nvPr>
            <p:ph type="body" sz="quarter" idx="1" hasCustomPrompt="1"/>
          </p:nvPr>
        </p:nvSpPr>
        <p:spPr>
          <a:xfrm>
            <a:off x="1206500" y="7196865"/>
            <a:ext cx="21971000" cy="1905001"/>
          </a:xfrm>
          <a:prstGeom prst="rect">
            <a:avLst/>
          </a:prstGeom>
        </p:spPr>
        <p:txBody>
          <a:bodyPr anchor="t"/>
          <a:lstStyle>
            <a:lvl1pPr marL="0" indent="0">
              <a:spcBef>
                <a:spcPts val="0"/>
              </a:spcBef>
              <a:buSzTx/>
              <a:buNone/>
              <a:defRPr b="1" sz="5500">
                <a:solidFill>
                  <a:srgbClr val="FFFFFF"/>
                </a:solidFill>
                <a:latin typeface="Helvetica Neue"/>
                <a:ea typeface="Helvetica Neue"/>
                <a:cs typeface="Helvetica Neue"/>
                <a:sym typeface="Helvetica Neue"/>
              </a:defRPr>
            </a:lvl1pPr>
            <a:lvl2pPr marL="0" indent="457200">
              <a:spcBef>
                <a:spcPts val="0"/>
              </a:spcBef>
              <a:buSzTx/>
              <a:buNone/>
              <a:defRPr b="1" sz="5500">
                <a:solidFill>
                  <a:srgbClr val="FFFFFF"/>
                </a:solidFill>
                <a:latin typeface="Helvetica Neue"/>
                <a:ea typeface="Helvetica Neue"/>
                <a:cs typeface="Helvetica Neue"/>
                <a:sym typeface="Helvetica Neue"/>
              </a:defRPr>
            </a:lvl2pPr>
            <a:lvl3pPr marL="0" indent="914400">
              <a:spcBef>
                <a:spcPts val="0"/>
              </a:spcBef>
              <a:buSzTx/>
              <a:buNone/>
              <a:defRPr b="1" sz="5500">
                <a:solidFill>
                  <a:srgbClr val="FFFFFF"/>
                </a:solidFill>
                <a:latin typeface="Helvetica Neue"/>
                <a:ea typeface="Helvetica Neue"/>
                <a:cs typeface="Helvetica Neue"/>
                <a:sym typeface="Helvetica Neue"/>
              </a:defRPr>
            </a:lvl3pPr>
            <a:lvl4pPr marL="0" indent="1371600">
              <a:spcBef>
                <a:spcPts val="0"/>
              </a:spcBef>
              <a:buSzTx/>
              <a:buNone/>
              <a:defRPr b="1" sz="5500">
                <a:solidFill>
                  <a:srgbClr val="FFFFFF"/>
                </a:solidFill>
                <a:latin typeface="Helvetica Neue"/>
                <a:ea typeface="Helvetica Neue"/>
                <a:cs typeface="Helvetica Neue"/>
                <a:sym typeface="Helvetica Neue"/>
              </a:defRPr>
            </a:lvl4pPr>
            <a:lvl5pPr marL="0" indent="1828800">
              <a:spcBef>
                <a:spcPts val="0"/>
              </a:spcBef>
              <a:buSzTx/>
              <a:buNone/>
              <a:defRPr b="1" sz="5500">
                <a:solidFill>
                  <a:srgbClr val="FFFFFF"/>
                </a:solidFill>
                <a:latin typeface="Helvetica Neue"/>
                <a:ea typeface="Helvetica Neue"/>
                <a:cs typeface="Helvetica Neue"/>
                <a:sym typeface="Helvetica Neue"/>
              </a:defRPr>
            </a:lvl5pPr>
          </a:lstStyle>
          <a:p>
            <a:pPr/>
            <a:r>
              <a:t>Presentation Subtitle</a:t>
            </a:r>
          </a:p>
          <a:p>
            <a:pPr lvl="1"/>
            <a:r>
              <a:t/>
            </a:r>
          </a:p>
          <a:p>
            <a:pPr lvl="2"/>
            <a:r>
              <a:t/>
            </a:r>
          </a:p>
          <a:p>
            <a:pPr lvl="3"/>
            <a:r>
              <a:t/>
            </a:r>
          </a:p>
          <a:p>
            <a:pPr lvl="4"/>
            <a:r>
              <a:t/>
            </a:r>
          </a:p>
        </p:txBody>
      </p:sp>
      <p:sp>
        <p:nvSpPr>
          <p:cNvPr id="144" name="Slide Number"/>
          <p:cNvSpPr txBox="1"/>
          <p:nvPr>
            <p:ph type="sldNum" sz="quarter" idx="2"/>
          </p:nvPr>
        </p:nvSpPr>
        <p:spPr>
          <a:xfrm>
            <a:off x="12007748" y="13080999"/>
            <a:ext cx="368504" cy="374600"/>
          </a:xfrm>
          <a:prstGeom prst="rect">
            <a:avLst/>
          </a:prstGeom>
        </p:spPr>
        <p:txBody>
          <a:bodyPr anchor="b"/>
          <a:lstStyle>
            <a:lvl1pPr defTabSz="584200">
              <a:defRPr b="0" sz="1800">
                <a:solidFill>
                  <a:srgbClr val="FFFFFF"/>
                </a:solidFill>
                <a:latin typeface="Helvetica Neue"/>
                <a:ea typeface="Helvetica Neue"/>
                <a:cs typeface="Helvetica Neue"/>
                <a:sym typeface="Helvetica Neue"/>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lank">
    <p:bg>
      <p:bgPr>
        <a:solidFill>
          <a:srgbClr val="000000"/>
        </a:solidFill>
      </p:bgPr>
    </p:bg>
    <p:spTree>
      <p:nvGrpSpPr>
        <p:cNvPr id="1" name=""/>
        <p:cNvGrpSpPr/>
        <p:nvPr/>
      </p:nvGrpSpPr>
      <p:grpSpPr>
        <a:xfrm>
          <a:off x="0" y="0"/>
          <a:ext cx="0" cy="0"/>
          <a:chOff x="0" y="0"/>
          <a:chExt cx="0" cy="0"/>
        </a:xfrm>
      </p:grpSpPr>
      <p:sp>
        <p:nvSpPr>
          <p:cNvPr id="151" name="Slide Number"/>
          <p:cNvSpPr txBox="1"/>
          <p:nvPr>
            <p:ph type="sldNum" sz="quarter" idx="2"/>
          </p:nvPr>
        </p:nvSpPr>
        <p:spPr>
          <a:xfrm>
            <a:off x="12001499" y="13080999"/>
            <a:ext cx="368505" cy="374600"/>
          </a:xfrm>
          <a:prstGeom prst="rect">
            <a:avLst/>
          </a:prstGeom>
        </p:spPr>
        <p:txBody>
          <a:bodyPr anchor="b"/>
          <a:lstStyle>
            <a:lvl1pPr defTabSz="584200">
              <a:defRPr b="0" sz="1800">
                <a:solidFill>
                  <a:srgbClr val="FFFFFF"/>
                </a:solidFill>
                <a:latin typeface="Helvetica Neue"/>
                <a:ea typeface="Helvetica Neue"/>
                <a:cs typeface="Helvetica Neue"/>
                <a:sym typeface="Helvetica Neue"/>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1 Up">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158" name="Line"/>
          <p:cNvSpPr/>
          <p:nvPr/>
        </p:nvSpPr>
        <p:spPr>
          <a:xfrm>
            <a:off x="522128" y="11747500"/>
            <a:ext cx="23341173" cy="0"/>
          </a:xfrm>
          <a:prstGeom prst="line">
            <a:avLst/>
          </a:prstGeom>
          <a:ln w="25400">
            <a:solidFill>
              <a:srgbClr val="83827D"/>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p>
        </p:txBody>
      </p:sp>
      <p:sp>
        <p:nvSpPr>
          <p:cNvPr id="159" name="Rectangle"/>
          <p:cNvSpPr/>
          <p:nvPr/>
        </p:nvSpPr>
        <p:spPr>
          <a:xfrm>
            <a:off x="520700" y="393700"/>
            <a:ext cx="23342600" cy="12966700"/>
          </a:xfrm>
          <a:prstGeom prst="rect">
            <a:avLst/>
          </a:prstGeom>
          <a:ln w="25400">
            <a:solidFill>
              <a:srgbClr val="83827D"/>
            </a:solidFill>
            <a:miter lim="400000"/>
          </a:ln>
        </p:spPr>
        <p:txBody>
          <a:bodyPr lIns="50800" tIns="50800" rIns="50800" bIns="50800" anchor="ctr"/>
          <a:lstStyle/>
          <a:p>
            <a:pPr>
              <a:defRPr sz="5000">
                <a:solidFill>
                  <a:srgbClr val="558AAB"/>
                </a:solidFill>
              </a:defRPr>
            </a:pPr>
          </a:p>
        </p:txBody>
      </p:sp>
      <p:sp>
        <p:nvSpPr>
          <p:cNvPr id="160" name="Image"/>
          <p:cNvSpPr/>
          <p:nvPr>
            <p:ph type="pic" idx="21"/>
          </p:nvPr>
        </p:nvSpPr>
        <p:spPr>
          <a:xfrm>
            <a:off x="609600" y="-2044700"/>
            <a:ext cx="23202900" cy="15471283"/>
          </a:xfrm>
          <a:prstGeom prst="rect">
            <a:avLst/>
          </a:prstGeom>
        </p:spPr>
        <p:txBody>
          <a:bodyPr lIns="91439" tIns="45719" rIns="91439" bIns="45719" anchor="t">
            <a:noAutofit/>
          </a:bodyPr>
          <a:lstStyle/>
          <a:p>
            <a:pPr/>
          </a:p>
        </p:txBody>
      </p:sp>
      <p:sp>
        <p:nvSpPr>
          <p:cNvPr id="161" name="Title Text"/>
          <p:cNvSpPr txBox="1"/>
          <p:nvPr>
            <p:ph type="title"/>
          </p:nvPr>
        </p:nvSpPr>
        <p:spPr>
          <a:xfrm>
            <a:off x="635000" y="11747500"/>
            <a:ext cx="23114000" cy="952500"/>
          </a:xfrm>
          <a:prstGeom prst="rect">
            <a:avLst/>
          </a:prstGeom>
        </p:spPr>
        <p:txBody>
          <a:bodyPr anchor="b"/>
          <a:lstStyle>
            <a:lvl1pPr algn="l">
              <a:lnSpc>
                <a:spcPct val="150000"/>
              </a:lnSpc>
              <a:defRPr b="0" cap="all" spc="0" sz="5800">
                <a:solidFill>
                  <a:srgbClr val="DEDEDE"/>
                </a:solidFill>
                <a:latin typeface="Helvetica Neue Bold Condensed"/>
                <a:ea typeface="Helvetica Neue Bold Condensed"/>
                <a:cs typeface="Helvetica Neue Bold Condensed"/>
                <a:sym typeface="Helvetica Neue Bold Condensed"/>
              </a:defRPr>
            </a:lvl1pPr>
          </a:lstStyle>
          <a:p>
            <a:pPr/>
            <a:r>
              <a:t>Title Text</a:t>
            </a:r>
          </a:p>
        </p:txBody>
      </p:sp>
      <p:sp>
        <p:nvSpPr>
          <p:cNvPr id="162" name="Body Level One…"/>
          <p:cNvSpPr txBox="1"/>
          <p:nvPr>
            <p:ph type="body" sz="quarter" idx="1"/>
          </p:nvPr>
        </p:nvSpPr>
        <p:spPr>
          <a:xfrm>
            <a:off x="635000" y="12687300"/>
            <a:ext cx="23114000" cy="635000"/>
          </a:xfrm>
          <a:prstGeom prst="rect">
            <a:avLst/>
          </a:prstGeom>
        </p:spPr>
        <p:txBody>
          <a:bodyPr anchor="t"/>
          <a:lstStyle>
            <a:lvl1pPr marL="0" indent="0">
              <a:spcBef>
                <a:spcPts val="0"/>
              </a:spcBef>
              <a:buSzTx/>
              <a:buNone/>
              <a:defRPr cap="all" sz="3200">
                <a:solidFill>
                  <a:srgbClr val="558AAB"/>
                </a:solidFill>
              </a:defRPr>
            </a:lvl1pPr>
            <a:lvl2pPr marL="0" indent="0">
              <a:spcBef>
                <a:spcPts val="0"/>
              </a:spcBef>
              <a:buSzTx/>
              <a:buNone/>
              <a:defRPr cap="all" sz="3200">
                <a:solidFill>
                  <a:srgbClr val="558AAB"/>
                </a:solidFill>
              </a:defRPr>
            </a:lvl2pPr>
            <a:lvl3pPr marL="0" indent="0">
              <a:spcBef>
                <a:spcPts val="0"/>
              </a:spcBef>
              <a:buSzTx/>
              <a:buNone/>
              <a:defRPr cap="all" sz="3200">
                <a:solidFill>
                  <a:srgbClr val="558AAB"/>
                </a:solidFill>
              </a:defRPr>
            </a:lvl3pPr>
            <a:lvl4pPr marL="0" indent="0">
              <a:spcBef>
                <a:spcPts val="0"/>
              </a:spcBef>
              <a:buSzTx/>
              <a:buNone/>
              <a:defRPr cap="all" sz="3200">
                <a:solidFill>
                  <a:srgbClr val="558AAB"/>
                </a:solidFill>
              </a:defRPr>
            </a:lvl4pPr>
            <a:lvl5pPr marL="0" indent="0">
              <a:spcBef>
                <a:spcPts val="0"/>
              </a:spcBef>
              <a:buSzTx/>
              <a:buNone/>
              <a:defRPr cap="all" sz="3200">
                <a:solidFill>
                  <a:srgbClr val="558AAB"/>
                </a:solidFill>
              </a:defRPr>
            </a:lvl5pPr>
          </a:lstStyle>
          <a:p>
            <a:pPr/>
            <a:r>
              <a:t>Body Level One</a:t>
            </a:r>
          </a:p>
          <a:p>
            <a:pPr lvl="1"/>
            <a:r>
              <a:t>Body Level Two</a:t>
            </a:r>
          </a:p>
          <a:p>
            <a:pPr lvl="2"/>
            <a:r>
              <a:t>Body Level Three</a:t>
            </a:r>
          </a:p>
          <a:p>
            <a:pPr lvl="3"/>
            <a:r>
              <a:t>Body Level Four</a:t>
            </a:r>
          </a:p>
          <a:p>
            <a:pPr lvl="4"/>
            <a:r>
              <a:t>Body Level Five</a:t>
            </a:r>
          </a:p>
        </p:txBody>
      </p:sp>
      <p:sp>
        <p:nvSpPr>
          <p:cNvPr id="163" name="Slide Number"/>
          <p:cNvSpPr txBox="1"/>
          <p:nvPr>
            <p:ph type="sldNum" sz="quarter" idx="2"/>
          </p:nvPr>
        </p:nvSpPr>
        <p:spPr>
          <a:xfrm>
            <a:off x="12019654" y="13350900"/>
            <a:ext cx="368504" cy="374600"/>
          </a:xfrm>
          <a:prstGeom prst="rect">
            <a:avLst/>
          </a:prstGeom>
        </p:spPr>
        <p:txBody>
          <a:bodyPr anchor="ctr"/>
          <a:lstStyle>
            <a:lvl1pPr>
              <a:defRPr b="0" sz="1800">
                <a:solidFill>
                  <a:srgbClr val="5C88A5"/>
                </a:solidFill>
                <a:latin typeface="Helvetica Neue"/>
                <a:ea typeface="Helvetica Neue"/>
                <a:cs typeface="Helvetica Neue"/>
                <a:sym typeface="Helvetica Neue"/>
              </a:defRPr>
            </a:lvl1p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jpeg"/><Relationship Id="rId3" Type="http://schemas.openxmlformats.org/officeDocument/2006/relationships/image" Target="../media/image1.png"/><Relationship Id="rId4" Type="http://schemas.openxmlformats.org/officeDocument/2006/relationships/slideLayout" Target="../slideLayouts/slideLayout1.xml"/><Relationship Id="rId5" Type="http://schemas.openxmlformats.org/officeDocument/2006/relationships/slideLayout" Target="../slideLayouts/slideLayout2.xml"/><Relationship Id="rId6" Type="http://schemas.openxmlformats.org/officeDocument/2006/relationships/slideLayout" Target="../slideLayouts/slideLayout3.xml"/><Relationship Id="rId7" Type="http://schemas.openxmlformats.org/officeDocument/2006/relationships/slideLayout" Target="../slideLayouts/slideLayout4.xml"/><Relationship Id="rId8" Type="http://schemas.openxmlformats.org/officeDocument/2006/relationships/slideLayout" Target="../slideLayouts/slideLayout5.xml"/><Relationship Id="rId9" Type="http://schemas.openxmlformats.org/officeDocument/2006/relationships/slideLayout" Target="../slideLayouts/slideLayout6.xml"/><Relationship Id="rId10" Type="http://schemas.openxmlformats.org/officeDocument/2006/relationships/slideLayout" Target="../slideLayouts/slideLayout7.xml"/><Relationship Id="rId11" Type="http://schemas.openxmlformats.org/officeDocument/2006/relationships/slideLayout" Target="../slideLayouts/slideLayout8.xml"/><Relationship Id="rId12" Type="http://schemas.openxmlformats.org/officeDocument/2006/relationships/slideLayout" Target="../slideLayouts/slideLayout9.xml"/><Relationship Id="rId13" Type="http://schemas.openxmlformats.org/officeDocument/2006/relationships/slideLayout" Target="../slideLayouts/slideLayout10.xml"/><Relationship Id="rId14" Type="http://schemas.openxmlformats.org/officeDocument/2006/relationships/slideLayout" Target="../slideLayouts/slideLayout11.xml"/><Relationship Id="rId15" Type="http://schemas.openxmlformats.org/officeDocument/2006/relationships/slideLayout" Target="../slideLayouts/slideLayout12.xml"/><Relationship Id="rId16" Type="http://schemas.openxmlformats.org/officeDocument/2006/relationships/slideLayout" Target="../slideLayouts/slideLayout13.xml"/><Relationship Id="rId17" Type="http://schemas.openxmlformats.org/officeDocument/2006/relationships/slideLayout" Target="../slideLayouts/slideLayout14.xml"/><Relationship Id="rId18" Type="http://schemas.openxmlformats.org/officeDocument/2006/relationships/slideLayout" Target="../slideLayouts/slideLayout15.xml"/><Relationship Id="rId19" Type="http://schemas.openxmlformats.org/officeDocument/2006/relationships/slideLayout" Target="../slideLayouts/slideLayout16.xml"/><Relationship Id="rId20" Type="http://schemas.openxmlformats.org/officeDocument/2006/relationships/slideLayout" Target="../slideLayouts/slideLayout17.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2" name="Body Level One…"/>
          <p:cNvSpPr txBox="1"/>
          <p:nvPr>
            <p:ph type="body" idx="1"/>
          </p:nvPr>
        </p:nvSpPr>
        <p:spPr>
          <a:xfrm>
            <a:off x="2374900" y="1778000"/>
            <a:ext cx="19621500" cy="101473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a:r>
              <a:t>Body Level One</a:t>
            </a:r>
          </a:p>
          <a:p>
            <a:pPr lvl="1"/>
            <a:r>
              <a:t>Body Level Two</a:t>
            </a:r>
          </a:p>
          <a:p>
            <a:pPr lvl="2"/>
            <a:r>
              <a:t>Body Level Three</a:t>
            </a:r>
          </a:p>
          <a:p>
            <a:pPr lvl="3"/>
            <a:r>
              <a:t>Body Level Four</a:t>
            </a:r>
          </a:p>
          <a:p>
            <a:pPr lvl="4"/>
            <a:r>
              <a:t>Body Level Five</a:t>
            </a:r>
          </a:p>
        </p:txBody>
      </p:sp>
      <p:sp>
        <p:nvSpPr>
          <p:cNvPr id="3" name="Title Text"/>
          <p:cNvSpPr txBox="1"/>
          <p:nvPr>
            <p:ph type="title"/>
          </p:nvPr>
        </p:nvSpPr>
        <p:spPr>
          <a:xfrm>
            <a:off x="2387600" y="977900"/>
            <a:ext cx="19621500" cy="26797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p>
            <a:pPr/>
            <a:r>
              <a:t>Title Text</a:t>
            </a:r>
          </a:p>
        </p:txBody>
      </p:sp>
      <p:sp>
        <p:nvSpPr>
          <p:cNvPr id="4" name="Slide Number"/>
          <p:cNvSpPr txBox="1"/>
          <p:nvPr>
            <p:ph type="sldNum" sz="quarter" idx="2"/>
          </p:nvPr>
        </p:nvSpPr>
        <p:spPr>
          <a:xfrm>
            <a:off x="11927872" y="12674600"/>
            <a:ext cx="504445" cy="465532"/>
          </a:xfrm>
          <a:prstGeom prst="rect">
            <a:avLst/>
          </a:prstGeom>
          <a:ln w="12700">
            <a:miter lim="400000"/>
          </a:ln>
        </p:spPr>
        <p:txBody>
          <a:bodyPr wrap="none" lIns="50800" tIns="50800" rIns="50800" bIns="50800">
            <a:spAutoFit/>
          </a:bodyPr>
          <a:lstStyle>
            <a:lvl1pPr>
              <a:defRPr b="1" sz="2400">
                <a:solidFill>
                  <a:srgbClr val="F1F1F1"/>
                </a:solidFill>
                <a:latin typeface="+mn-lt"/>
                <a:ea typeface="+mn-ea"/>
                <a:cs typeface="+mn-cs"/>
                <a:sym typeface="Superclarendon Regular"/>
              </a:defRPr>
            </a:lvl1pPr>
          </a:lstStyle>
          <a:p>
            <a:pPr/>
            <a:fld id="{86CB4B4D-7CA3-9044-876B-883B54F8677D}" type="slidenum"/>
          </a:p>
        </p:txBody>
      </p:sp>
    </p:spTree>
  </p:cSld>
  <p:clrMap bg1="dk1" tx1="lt1" bg2="dk2" tx2="lt2" accent1="accent1" accent2="accent2" accent3="accent3" accent4="accent4" accent5="accent5" accent6="accent6" hlink="hlink" folHlink="folHlink"/>
  <p:sldLayoutIdLst>
    <p:sldLayoutId id="2147483649" r:id="rId4"/>
    <p:sldLayoutId id="2147483650" r:id="rId5"/>
    <p:sldLayoutId id="2147483651" r:id="rId6"/>
    <p:sldLayoutId id="2147483652" r:id="rId7"/>
    <p:sldLayoutId id="2147483653" r:id="rId8"/>
    <p:sldLayoutId id="2147483654" r:id="rId9"/>
    <p:sldLayoutId id="2147483655" r:id="rId10"/>
    <p:sldLayoutId id="2147483656" r:id="rId11"/>
    <p:sldLayoutId id="2147483657" r:id="rId12"/>
    <p:sldLayoutId id="2147483658" r:id="rId13"/>
    <p:sldLayoutId id="2147483659" r:id="rId14"/>
    <p:sldLayoutId id="2147483660" r:id="rId15"/>
    <p:sldLayoutId id="2147483661" r:id="rId16"/>
    <p:sldLayoutId id="2147483662" r:id="rId17"/>
    <p:sldLayoutId id="2147483663" r:id="rId18"/>
    <p:sldLayoutId id="2147483664" r:id="rId19"/>
    <p:sldLayoutId id="2147483665" r:id="rId20"/>
  </p:sldLayoutIdLst>
  <p:transition xmlns:p14="http://schemas.microsoft.com/office/powerpoint/2010/main" spd="med" advClick="1"/>
  <p:txStyles>
    <p:titleStyle>
      <a:lvl1pPr marL="0" marR="0" indent="0" algn="ctr" defTabSz="825500" rtl="0" latinLnBrk="0">
        <a:lnSpc>
          <a:spcPct val="100000"/>
        </a:lnSpc>
        <a:spcBef>
          <a:spcPts val="0"/>
        </a:spcBef>
        <a:spcAft>
          <a:spcPts val="0"/>
        </a:spcAft>
        <a:buClrTx/>
        <a:buSzTx/>
        <a:buFontTx/>
        <a:buNone/>
        <a:tabLst/>
        <a:defRPr b="1" baseline="0" cap="none" i="0" spc="-197" strike="noStrike" sz="6600" u="none">
          <a:solidFill>
            <a:srgbClr val="EEEEEE"/>
          </a:solidFill>
          <a:uFillTx/>
          <a:latin typeface="+mn-lt"/>
          <a:ea typeface="+mn-ea"/>
          <a:cs typeface="+mn-cs"/>
          <a:sym typeface="Superclarendon Regular"/>
        </a:defRPr>
      </a:lvl1pPr>
      <a:lvl2pPr marL="0" marR="0" indent="0" algn="ctr" defTabSz="825500" rtl="0" latinLnBrk="0">
        <a:lnSpc>
          <a:spcPct val="100000"/>
        </a:lnSpc>
        <a:spcBef>
          <a:spcPts val="0"/>
        </a:spcBef>
        <a:spcAft>
          <a:spcPts val="0"/>
        </a:spcAft>
        <a:buClrTx/>
        <a:buSzTx/>
        <a:buFontTx/>
        <a:buNone/>
        <a:tabLst/>
        <a:defRPr b="1" baseline="0" cap="none" i="0" spc="-197" strike="noStrike" sz="6600" u="none">
          <a:solidFill>
            <a:srgbClr val="EEEEEE"/>
          </a:solidFill>
          <a:uFillTx/>
          <a:latin typeface="+mn-lt"/>
          <a:ea typeface="+mn-ea"/>
          <a:cs typeface="+mn-cs"/>
          <a:sym typeface="Superclarendon Regular"/>
        </a:defRPr>
      </a:lvl2pPr>
      <a:lvl3pPr marL="0" marR="0" indent="0" algn="ctr" defTabSz="825500" rtl="0" latinLnBrk="0">
        <a:lnSpc>
          <a:spcPct val="100000"/>
        </a:lnSpc>
        <a:spcBef>
          <a:spcPts val="0"/>
        </a:spcBef>
        <a:spcAft>
          <a:spcPts val="0"/>
        </a:spcAft>
        <a:buClrTx/>
        <a:buSzTx/>
        <a:buFontTx/>
        <a:buNone/>
        <a:tabLst/>
        <a:defRPr b="1" baseline="0" cap="none" i="0" spc="-197" strike="noStrike" sz="6600" u="none">
          <a:solidFill>
            <a:srgbClr val="EEEEEE"/>
          </a:solidFill>
          <a:uFillTx/>
          <a:latin typeface="+mn-lt"/>
          <a:ea typeface="+mn-ea"/>
          <a:cs typeface="+mn-cs"/>
          <a:sym typeface="Superclarendon Regular"/>
        </a:defRPr>
      </a:lvl3pPr>
      <a:lvl4pPr marL="0" marR="0" indent="0" algn="ctr" defTabSz="825500" rtl="0" latinLnBrk="0">
        <a:lnSpc>
          <a:spcPct val="100000"/>
        </a:lnSpc>
        <a:spcBef>
          <a:spcPts val="0"/>
        </a:spcBef>
        <a:spcAft>
          <a:spcPts val="0"/>
        </a:spcAft>
        <a:buClrTx/>
        <a:buSzTx/>
        <a:buFontTx/>
        <a:buNone/>
        <a:tabLst/>
        <a:defRPr b="1" baseline="0" cap="none" i="0" spc="-197" strike="noStrike" sz="6600" u="none">
          <a:solidFill>
            <a:srgbClr val="EEEEEE"/>
          </a:solidFill>
          <a:uFillTx/>
          <a:latin typeface="+mn-lt"/>
          <a:ea typeface="+mn-ea"/>
          <a:cs typeface="+mn-cs"/>
          <a:sym typeface="Superclarendon Regular"/>
        </a:defRPr>
      </a:lvl4pPr>
      <a:lvl5pPr marL="0" marR="0" indent="0" algn="ctr" defTabSz="825500" rtl="0" latinLnBrk="0">
        <a:lnSpc>
          <a:spcPct val="100000"/>
        </a:lnSpc>
        <a:spcBef>
          <a:spcPts val="0"/>
        </a:spcBef>
        <a:spcAft>
          <a:spcPts val="0"/>
        </a:spcAft>
        <a:buClrTx/>
        <a:buSzTx/>
        <a:buFontTx/>
        <a:buNone/>
        <a:tabLst/>
        <a:defRPr b="1" baseline="0" cap="none" i="0" spc="-197" strike="noStrike" sz="6600" u="none">
          <a:solidFill>
            <a:srgbClr val="EEEEEE"/>
          </a:solidFill>
          <a:uFillTx/>
          <a:latin typeface="+mn-lt"/>
          <a:ea typeface="+mn-ea"/>
          <a:cs typeface="+mn-cs"/>
          <a:sym typeface="Superclarendon Regular"/>
        </a:defRPr>
      </a:lvl5pPr>
      <a:lvl6pPr marL="0" marR="0" indent="0" algn="ctr" defTabSz="825500" rtl="0" latinLnBrk="0">
        <a:lnSpc>
          <a:spcPct val="100000"/>
        </a:lnSpc>
        <a:spcBef>
          <a:spcPts val="0"/>
        </a:spcBef>
        <a:spcAft>
          <a:spcPts val="0"/>
        </a:spcAft>
        <a:buClrTx/>
        <a:buSzTx/>
        <a:buFontTx/>
        <a:buNone/>
        <a:tabLst/>
        <a:defRPr b="1" baseline="0" cap="none" i="0" spc="-197" strike="noStrike" sz="6600" u="none">
          <a:solidFill>
            <a:srgbClr val="EEEEEE"/>
          </a:solidFill>
          <a:uFillTx/>
          <a:latin typeface="+mn-lt"/>
          <a:ea typeface="+mn-ea"/>
          <a:cs typeface="+mn-cs"/>
          <a:sym typeface="Superclarendon Regular"/>
        </a:defRPr>
      </a:lvl6pPr>
      <a:lvl7pPr marL="0" marR="0" indent="0" algn="ctr" defTabSz="825500" rtl="0" latinLnBrk="0">
        <a:lnSpc>
          <a:spcPct val="100000"/>
        </a:lnSpc>
        <a:spcBef>
          <a:spcPts val="0"/>
        </a:spcBef>
        <a:spcAft>
          <a:spcPts val="0"/>
        </a:spcAft>
        <a:buClrTx/>
        <a:buSzTx/>
        <a:buFontTx/>
        <a:buNone/>
        <a:tabLst/>
        <a:defRPr b="1" baseline="0" cap="none" i="0" spc="-197" strike="noStrike" sz="6600" u="none">
          <a:solidFill>
            <a:srgbClr val="EEEEEE"/>
          </a:solidFill>
          <a:uFillTx/>
          <a:latin typeface="+mn-lt"/>
          <a:ea typeface="+mn-ea"/>
          <a:cs typeface="+mn-cs"/>
          <a:sym typeface="Superclarendon Regular"/>
        </a:defRPr>
      </a:lvl7pPr>
      <a:lvl8pPr marL="0" marR="0" indent="0" algn="ctr" defTabSz="825500" rtl="0" latinLnBrk="0">
        <a:lnSpc>
          <a:spcPct val="100000"/>
        </a:lnSpc>
        <a:spcBef>
          <a:spcPts val="0"/>
        </a:spcBef>
        <a:spcAft>
          <a:spcPts val="0"/>
        </a:spcAft>
        <a:buClrTx/>
        <a:buSzTx/>
        <a:buFontTx/>
        <a:buNone/>
        <a:tabLst/>
        <a:defRPr b="1" baseline="0" cap="none" i="0" spc="-197" strike="noStrike" sz="6600" u="none">
          <a:solidFill>
            <a:srgbClr val="EEEEEE"/>
          </a:solidFill>
          <a:uFillTx/>
          <a:latin typeface="+mn-lt"/>
          <a:ea typeface="+mn-ea"/>
          <a:cs typeface="+mn-cs"/>
          <a:sym typeface="Superclarendon Regular"/>
        </a:defRPr>
      </a:lvl8pPr>
      <a:lvl9pPr marL="0" marR="0" indent="0" algn="ctr" defTabSz="825500" rtl="0" latinLnBrk="0">
        <a:lnSpc>
          <a:spcPct val="100000"/>
        </a:lnSpc>
        <a:spcBef>
          <a:spcPts val="0"/>
        </a:spcBef>
        <a:spcAft>
          <a:spcPts val="0"/>
        </a:spcAft>
        <a:buClrTx/>
        <a:buSzTx/>
        <a:buFontTx/>
        <a:buNone/>
        <a:tabLst/>
        <a:defRPr b="1" baseline="0" cap="none" i="0" spc="-197" strike="noStrike" sz="6600" u="none">
          <a:solidFill>
            <a:srgbClr val="EEEEEE"/>
          </a:solidFill>
          <a:uFillTx/>
          <a:latin typeface="+mn-lt"/>
          <a:ea typeface="+mn-ea"/>
          <a:cs typeface="+mn-cs"/>
          <a:sym typeface="Superclarendon Regular"/>
        </a:defRPr>
      </a:lvl9pPr>
    </p:titleStyle>
    <p:bodyStyle>
      <a:lvl1pPr marL="812800" marR="0" indent="-812800" algn="l" defTabSz="825500" rtl="0" latinLnBrk="0">
        <a:lnSpc>
          <a:spcPct val="100000"/>
        </a:lnSpc>
        <a:spcBef>
          <a:spcPts val="5900"/>
        </a:spcBef>
        <a:spcAft>
          <a:spcPts val="0"/>
        </a:spcAft>
        <a:buClrTx/>
        <a:buSzPct val="65000"/>
        <a:buFontTx/>
        <a:buBlip>
          <a:blip r:embed="rId3"/>
        </a:buBlip>
        <a:tabLst/>
        <a:defRPr b="0" baseline="0" cap="none" i="0" spc="0" strike="noStrike" sz="4600" u="none">
          <a:solidFill>
            <a:srgbClr val="EEEEEE"/>
          </a:solidFill>
          <a:uFillTx/>
          <a:latin typeface="Helvetica Neue Bold Condensed"/>
          <a:ea typeface="Helvetica Neue Bold Condensed"/>
          <a:cs typeface="Helvetica Neue Bold Condensed"/>
          <a:sym typeface="Helvetica Neue Bold Condensed"/>
        </a:defRPr>
      </a:lvl1pPr>
      <a:lvl2pPr marL="1625600" marR="0" indent="-812800" algn="l" defTabSz="825500" rtl="0" latinLnBrk="0">
        <a:lnSpc>
          <a:spcPct val="100000"/>
        </a:lnSpc>
        <a:spcBef>
          <a:spcPts val="5900"/>
        </a:spcBef>
        <a:spcAft>
          <a:spcPts val="0"/>
        </a:spcAft>
        <a:buClrTx/>
        <a:buSzPct val="65000"/>
        <a:buFontTx/>
        <a:buBlip>
          <a:blip r:embed="rId3"/>
        </a:buBlip>
        <a:tabLst/>
        <a:defRPr b="0" baseline="0" cap="none" i="0" spc="0" strike="noStrike" sz="4600" u="none">
          <a:solidFill>
            <a:srgbClr val="EEEEEE"/>
          </a:solidFill>
          <a:uFillTx/>
          <a:latin typeface="Helvetica Neue Bold Condensed"/>
          <a:ea typeface="Helvetica Neue Bold Condensed"/>
          <a:cs typeface="Helvetica Neue Bold Condensed"/>
          <a:sym typeface="Helvetica Neue Bold Condensed"/>
        </a:defRPr>
      </a:lvl2pPr>
      <a:lvl3pPr marL="2438400" marR="0" indent="-812800" algn="l" defTabSz="825500" rtl="0" latinLnBrk="0">
        <a:lnSpc>
          <a:spcPct val="100000"/>
        </a:lnSpc>
        <a:spcBef>
          <a:spcPts val="5900"/>
        </a:spcBef>
        <a:spcAft>
          <a:spcPts val="0"/>
        </a:spcAft>
        <a:buClrTx/>
        <a:buSzPct val="65000"/>
        <a:buFontTx/>
        <a:buBlip>
          <a:blip r:embed="rId3"/>
        </a:buBlip>
        <a:tabLst/>
        <a:defRPr b="0" baseline="0" cap="none" i="0" spc="0" strike="noStrike" sz="4600" u="none">
          <a:solidFill>
            <a:srgbClr val="EEEEEE"/>
          </a:solidFill>
          <a:uFillTx/>
          <a:latin typeface="Helvetica Neue Bold Condensed"/>
          <a:ea typeface="Helvetica Neue Bold Condensed"/>
          <a:cs typeface="Helvetica Neue Bold Condensed"/>
          <a:sym typeface="Helvetica Neue Bold Condensed"/>
        </a:defRPr>
      </a:lvl3pPr>
      <a:lvl4pPr marL="3251200" marR="0" indent="-812800" algn="l" defTabSz="825500" rtl="0" latinLnBrk="0">
        <a:lnSpc>
          <a:spcPct val="100000"/>
        </a:lnSpc>
        <a:spcBef>
          <a:spcPts val="5900"/>
        </a:spcBef>
        <a:spcAft>
          <a:spcPts val="0"/>
        </a:spcAft>
        <a:buClrTx/>
        <a:buSzPct val="65000"/>
        <a:buFontTx/>
        <a:buBlip>
          <a:blip r:embed="rId3"/>
        </a:buBlip>
        <a:tabLst/>
        <a:defRPr b="0" baseline="0" cap="none" i="0" spc="0" strike="noStrike" sz="4600" u="none">
          <a:solidFill>
            <a:srgbClr val="EEEEEE"/>
          </a:solidFill>
          <a:uFillTx/>
          <a:latin typeface="Helvetica Neue Bold Condensed"/>
          <a:ea typeface="Helvetica Neue Bold Condensed"/>
          <a:cs typeface="Helvetica Neue Bold Condensed"/>
          <a:sym typeface="Helvetica Neue Bold Condensed"/>
        </a:defRPr>
      </a:lvl4pPr>
      <a:lvl5pPr marL="4064000" marR="0" indent="-812800" algn="l" defTabSz="825500" rtl="0" latinLnBrk="0">
        <a:lnSpc>
          <a:spcPct val="100000"/>
        </a:lnSpc>
        <a:spcBef>
          <a:spcPts val="5900"/>
        </a:spcBef>
        <a:spcAft>
          <a:spcPts val="0"/>
        </a:spcAft>
        <a:buClrTx/>
        <a:buSzPct val="65000"/>
        <a:buFontTx/>
        <a:buBlip>
          <a:blip r:embed="rId3"/>
        </a:buBlip>
        <a:tabLst/>
        <a:defRPr b="0" baseline="0" cap="none" i="0" spc="0" strike="noStrike" sz="4600" u="none">
          <a:solidFill>
            <a:srgbClr val="EEEEEE"/>
          </a:solidFill>
          <a:uFillTx/>
          <a:latin typeface="Helvetica Neue Bold Condensed"/>
          <a:ea typeface="Helvetica Neue Bold Condensed"/>
          <a:cs typeface="Helvetica Neue Bold Condensed"/>
          <a:sym typeface="Helvetica Neue Bold Condensed"/>
        </a:defRPr>
      </a:lvl5pPr>
      <a:lvl6pPr marL="4876800" marR="0" indent="-812800" algn="l" defTabSz="825500" rtl="0" latinLnBrk="0">
        <a:lnSpc>
          <a:spcPct val="100000"/>
        </a:lnSpc>
        <a:spcBef>
          <a:spcPts val="5900"/>
        </a:spcBef>
        <a:spcAft>
          <a:spcPts val="0"/>
        </a:spcAft>
        <a:buClrTx/>
        <a:buSzPct val="65000"/>
        <a:buFontTx/>
        <a:buBlip>
          <a:blip r:embed="rId3"/>
        </a:buBlip>
        <a:tabLst/>
        <a:defRPr b="0" baseline="0" cap="none" i="0" spc="0" strike="noStrike" sz="4600" u="none">
          <a:solidFill>
            <a:srgbClr val="EEEEEE"/>
          </a:solidFill>
          <a:uFillTx/>
          <a:latin typeface="Helvetica Neue Bold Condensed"/>
          <a:ea typeface="Helvetica Neue Bold Condensed"/>
          <a:cs typeface="Helvetica Neue Bold Condensed"/>
          <a:sym typeface="Helvetica Neue Bold Condensed"/>
        </a:defRPr>
      </a:lvl6pPr>
      <a:lvl7pPr marL="5689600" marR="0" indent="-812800" algn="l" defTabSz="825500" rtl="0" latinLnBrk="0">
        <a:lnSpc>
          <a:spcPct val="100000"/>
        </a:lnSpc>
        <a:spcBef>
          <a:spcPts val="5900"/>
        </a:spcBef>
        <a:spcAft>
          <a:spcPts val="0"/>
        </a:spcAft>
        <a:buClrTx/>
        <a:buSzPct val="65000"/>
        <a:buFontTx/>
        <a:buBlip>
          <a:blip r:embed="rId3"/>
        </a:buBlip>
        <a:tabLst/>
        <a:defRPr b="0" baseline="0" cap="none" i="0" spc="0" strike="noStrike" sz="4600" u="none">
          <a:solidFill>
            <a:srgbClr val="EEEEEE"/>
          </a:solidFill>
          <a:uFillTx/>
          <a:latin typeface="Helvetica Neue Bold Condensed"/>
          <a:ea typeface="Helvetica Neue Bold Condensed"/>
          <a:cs typeface="Helvetica Neue Bold Condensed"/>
          <a:sym typeface="Helvetica Neue Bold Condensed"/>
        </a:defRPr>
      </a:lvl7pPr>
      <a:lvl8pPr marL="6502400" marR="0" indent="-812800" algn="l" defTabSz="825500" rtl="0" latinLnBrk="0">
        <a:lnSpc>
          <a:spcPct val="100000"/>
        </a:lnSpc>
        <a:spcBef>
          <a:spcPts val="5900"/>
        </a:spcBef>
        <a:spcAft>
          <a:spcPts val="0"/>
        </a:spcAft>
        <a:buClrTx/>
        <a:buSzPct val="65000"/>
        <a:buFontTx/>
        <a:buBlip>
          <a:blip r:embed="rId3"/>
        </a:buBlip>
        <a:tabLst/>
        <a:defRPr b="0" baseline="0" cap="none" i="0" spc="0" strike="noStrike" sz="4600" u="none">
          <a:solidFill>
            <a:srgbClr val="EEEEEE"/>
          </a:solidFill>
          <a:uFillTx/>
          <a:latin typeface="Helvetica Neue Bold Condensed"/>
          <a:ea typeface="Helvetica Neue Bold Condensed"/>
          <a:cs typeface="Helvetica Neue Bold Condensed"/>
          <a:sym typeface="Helvetica Neue Bold Condensed"/>
        </a:defRPr>
      </a:lvl8pPr>
      <a:lvl9pPr marL="7315200" marR="0" indent="-812800" algn="l" defTabSz="825500" rtl="0" latinLnBrk="0">
        <a:lnSpc>
          <a:spcPct val="100000"/>
        </a:lnSpc>
        <a:spcBef>
          <a:spcPts val="5900"/>
        </a:spcBef>
        <a:spcAft>
          <a:spcPts val="0"/>
        </a:spcAft>
        <a:buClrTx/>
        <a:buSzPct val="65000"/>
        <a:buFontTx/>
        <a:buBlip>
          <a:blip r:embed="rId3"/>
        </a:buBlip>
        <a:tabLst/>
        <a:defRPr b="0" baseline="0" cap="none" i="0" spc="0" strike="noStrike" sz="4600" u="none">
          <a:solidFill>
            <a:srgbClr val="EEEEEE"/>
          </a:solidFill>
          <a:uFillTx/>
          <a:latin typeface="Helvetica Neue Bold Condensed"/>
          <a:ea typeface="Helvetica Neue Bold Condensed"/>
          <a:cs typeface="Helvetica Neue Bold Condensed"/>
          <a:sym typeface="Helvetica Neue Bold Condensed"/>
        </a:defRPr>
      </a:lvl9pPr>
    </p:bodyStyle>
    <p:otherStyle>
      <a:lvl1pPr marL="0" marR="0" indent="0" algn="ctr" defTabSz="825500" latinLnBrk="0">
        <a:lnSpc>
          <a:spcPct val="100000"/>
        </a:lnSpc>
        <a:spcBef>
          <a:spcPts val="0"/>
        </a:spcBef>
        <a:spcAft>
          <a:spcPts val="0"/>
        </a:spcAft>
        <a:buClrTx/>
        <a:buSzTx/>
        <a:buFontTx/>
        <a:buNone/>
        <a:tabLst/>
        <a:defRPr b="1" baseline="0" cap="none" i="0" spc="0" strike="noStrike" sz="2400" u="none">
          <a:solidFill>
            <a:schemeClr val="tx1"/>
          </a:solidFill>
          <a:uFillTx/>
          <a:latin typeface="+mn-lt"/>
          <a:ea typeface="+mn-ea"/>
          <a:cs typeface="+mn-cs"/>
          <a:sym typeface="Superclarendon Regular"/>
        </a:defRPr>
      </a:lvl1pPr>
      <a:lvl2pPr marL="0" marR="0" indent="228600" algn="ctr" defTabSz="825500" latinLnBrk="0">
        <a:lnSpc>
          <a:spcPct val="100000"/>
        </a:lnSpc>
        <a:spcBef>
          <a:spcPts val="0"/>
        </a:spcBef>
        <a:spcAft>
          <a:spcPts val="0"/>
        </a:spcAft>
        <a:buClrTx/>
        <a:buSzTx/>
        <a:buFontTx/>
        <a:buNone/>
        <a:tabLst/>
        <a:defRPr b="1" baseline="0" cap="none" i="0" spc="0" strike="noStrike" sz="2400" u="none">
          <a:solidFill>
            <a:schemeClr val="tx1"/>
          </a:solidFill>
          <a:uFillTx/>
          <a:latin typeface="+mn-lt"/>
          <a:ea typeface="+mn-ea"/>
          <a:cs typeface="+mn-cs"/>
          <a:sym typeface="Superclarendon Regular"/>
        </a:defRPr>
      </a:lvl2pPr>
      <a:lvl3pPr marL="0" marR="0" indent="457200" algn="ctr" defTabSz="825500" latinLnBrk="0">
        <a:lnSpc>
          <a:spcPct val="100000"/>
        </a:lnSpc>
        <a:spcBef>
          <a:spcPts val="0"/>
        </a:spcBef>
        <a:spcAft>
          <a:spcPts val="0"/>
        </a:spcAft>
        <a:buClrTx/>
        <a:buSzTx/>
        <a:buFontTx/>
        <a:buNone/>
        <a:tabLst/>
        <a:defRPr b="1" baseline="0" cap="none" i="0" spc="0" strike="noStrike" sz="2400" u="none">
          <a:solidFill>
            <a:schemeClr val="tx1"/>
          </a:solidFill>
          <a:uFillTx/>
          <a:latin typeface="+mn-lt"/>
          <a:ea typeface="+mn-ea"/>
          <a:cs typeface="+mn-cs"/>
          <a:sym typeface="Superclarendon Regular"/>
        </a:defRPr>
      </a:lvl3pPr>
      <a:lvl4pPr marL="0" marR="0" indent="685800" algn="ctr" defTabSz="825500" latinLnBrk="0">
        <a:lnSpc>
          <a:spcPct val="100000"/>
        </a:lnSpc>
        <a:spcBef>
          <a:spcPts val="0"/>
        </a:spcBef>
        <a:spcAft>
          <a:spcPts val="0"/>
        </a:spcAft>
        <a:buClrTx/>
        <a:buSzTx/>
        <a:buFontTx/>
        <a:buNone/>
        <a:tabLst/>
        <a:defRPr b="1" baseline="0" cap="none" i="0" spc="0" strike="noStrike" sz="2400" u="none">
          <a:solidFill>
            <a:schemeClr val="tx1"/>
          </a:solidFill>
          <a:uFillTx/>
          <a:latin typeface="+mn-lt"/>
          <a:ea typeface="+mn-ea"/>
          <a:cs typeface="+mn-cs"/>
          <a:sym typeface="Superclarendon Regular"/>
        </a:defRPr>
      </a:lvl4pPr>
      <a:lvl5pPr marL="0" marR="0" indent="914400" algn="ctr" defTabSz="825500" latinLnBrk="0">
        <a:lnSpc>
          <a:spcPct val="100000"/>
        </a:lnSpc>
        <a:spcBef>
          <a:spcPts val="0"/>
        </a:spcBef>
        <a:spcAft>
          <a:spcPts val="0"/>
        </a:spcAft>
        <a:buClrTx/>
        <a:buSzTx/>
        <a:buFontTx/>
        <a:buNone/>
        <a:tabLst/>
        <a:defRPr b="1" baseline="0" cap="none" i="0" spc="0" strike="noStrike" sz="2400" u="none">
          <a:solidFill>
            <a:schemeClr val="tx1"/>
          </a:solidFill>
          <a:uFillTx/>
          <a:latin typeface="+mn-lt"/>
          <a:ea typeface="+mn-ea"/>
          <a:cs typeface="+mn-cs"/>
          <a:sym typeface="Superclarendon Regular"/>
        </a:defRPr>
      </a:lvl5pPr>
      <a:lvl6pPr marL="0" marR="0" indent="1143000" algn="ctr" defTabSz="825500" latinLnBrk="0">
        <a:lnSpc>
          <a:spcPct val="100000"/>
        </a:lnSpc>
        <a:spcBef>
          <a:spcPts val="0"/>
        </a:spcBef>
        <a:spcAft>
          <a:spcPts val="0"/>
        </a:spcAft>
        <a:buClrTx/>
        <a:buSzTx/>
        <a:buFontTx/>
        <a:buNone/>
        <a:tabLst/>
        <a:defRPr b="1" baseline="0" cap="none" i="0" spc="0" strike="noStrike" sz="2400" u="none">
          <a:solidFill>
            <a:schemeClr val="tx1"/>
          </a:solidFill>
          <a:uFillTx/>
          <a:latin typeface="+mn-lt"/>
          <a:ea typeface="+mn-ea"/>
          <a:cs typeface="+mn-cs"/>
          <a:sym typeface="Superclarendon Regular"/>
        </a:defRPr>
      </a:lvl6pPr>
      <a:lvl7pPr marL="0" marR="0" indent="1371600" algn="ctr" defTabSz="825500" latinLnBrk="0">
        <a:lnSpc>
          <a:spcPct val="100000"/>
        </a:lnSpc>
        <a:spcBef>
          <a:spcPts val="0"/>
        </a:spcBef>
        <a:spcAft>
          <a:spcPts val="0"/>
        </a:spcAft>
        <a:buClrTx/>
        <a:buSzTx/>
        <a:buFontTx/>
        <a:buNone/>
        <a:tabLst/>
        <a:defRPr b="1" baseline="0" cap="none" i="0" spc="0" strike="noStrike" sz="2400" u="none">
          <a:solidFill>
            <a:schemeClr val="tx1"/>
          </a:solidFill>
          <a:uFillTx/>
          <a:latin typeface="+mn-lt"/>
          <a:ea typeface="+mn-ea"/>
          <a:cs typeface="+mn-cs"/>
          <a:sym typeface="Superclarendon Regular"/>
        </a:defRPr>
      </a:lvl7pPr>
      <a:lvl8pPr marL="0" marR="0" indent="1600200" algn="ctr" defTabSz="825500" latinLnBrk="0">
        <a:lnSpc>
          <a:spcPct val="100000"/>
        </a:lnSpc>
        <a:spcBef>
          <a:spcPts val="0"/>
        </a:spcBef>
        <a:spcAft>
          <a:spcPts val="0"/>
        </a:spcAft>
        <a:buClrTx/>
        <a:buSzTx/>
        <a:buFontTx/>
        <a:buNone/>
        <a:tabLst/>
        <a:defRPr b="1" baseline="0" cap="none" i="0" spc="0" strike="noStrike" sz="2400" u="none">
          <a:solidFill>
            <a:schemeClr val="tx1"/>
          </a:solidFill>
          <a:uFillTx/>
          <a:latin typeface="+mn-lt"/>
          <a:ea typeface="+mn-ea"/>
          <a:cs typeface="+mn-cs"/>
          <a:sym typeface="Superclarendon Regular"/>
        </a:defRPr>
      </a:lvl8pPr>
      <a:lvl9pPr marL="0" marR="0" indent="1828800" algn="ctr" defTabSz="825500" latinLnBrk="0">
        <a:lnSpc>
          <a:spcPct val="100000"/>
        </a:lnSpc>
        <a:spcBef>
          <a:spcPts val="0"/>
        </a:spcBef>
        <a:spcAft>
          <a:spcPts val="0"/>
        </a:spcAft>
        <a:buClrTx/>
        <a:buSzTx/>
        <a:buFontTx/>
        <a:buNone/>
        <a:tabLst/>
        <a:defRPr b="1" baseline="0" cap="none" i="0" spc="0" strike="noStrike" sz="2400" u="none">
          <a:solidFill>
            <a:schemeClr val="tx1"/>
          </a:solidFill>
          <a:uFillTx/>
          <a:latin typeface="+mn-lt"/>
          <a:ea typeface="+mn-ea"/>
          <a:cs typeface="+mn-cs"/>
          <a:sym typeface="Superclarendon Regular"/>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hyperlink" Target="mailto:david.Black@lhsparker.org" TargetMode="External"/><Relationship Id="rId3" Type="http://schemas.openxmlformats.org/officeDocument/2006/relationships/hyperlink" Target="http://faithedtech.org" TargetMode="External"/></Relationships>

</file>

<file path=ppt/slides/_rels/slide2.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7.png"/></Relationships>

</file>

<file path=ppt/slides/_rels/slide3.xml.rels><?xml version="1.0" encoding="UTF-8"?>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8.png"/></Relationships>

</file>

<file path=ppt/slides/_rels/slide11.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png"/></Relationships>

</file>

<file path=ppt/slides/_rels/slide12.xml.rels><?xml version="1.0" encoding="UTF-8"?>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5.jpeg"/></Relationships>

</file>

<file path=ppt/slides/_rels/slide13.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14.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image" Target="../media/image6.jpeg"/></Relationships>

</file>

<file path=ppt/slides/_rels/slide16.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9.png"/></Relationships>

</file>

<file path=ppt/slides/_rels/slide19.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10.png"/></Relationships>

</file>

<file path=ppt/slides/_rels/slide21.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image" Target="../media/image11.png"/></Relationships>

</file>

<file path=ppt/slides/_rels/slide25.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image" Target="../media/image1.tif"/></Relationships>

</file>

<file path=ppt/slides/_rels/slide28.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png"/></Relationships>

</file>

<file path=ppt/slides/_rels/slide29.xml.rels><?xml version="1.0" encoding="UTF-8"?>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png"/></Relationships>

</file>

<file path=ppt/slides/_rels/slide31.xml.rels><?xml version="1.0" encoding="UTF-8"?>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13.png"/></Relationships>

</file>

<file path=ppt/slides/_rels/slide33.xml.rels><?xml version="1.0" encoding="UTF-8"?>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video" Target="https://www.youtube.com/embed/HK6y8DAPN_0?feature=oembed" TargetMode="External"/><Relationship Id="rId3" Type="http://schemas.openxmlformats.org/officeDocument/2006/relationships/image" Target="../media/image7.jpeg"/></Relationships>

</file>

<file path=ppt/slides/_rels/slide35.xml.rels><?xml version="1.0" encoding="UTF-8"?>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video" Target="../media/media1.mp4"/><Relationship Id="rId3" Type="http://schemas.microsoft.com/office/2007/relationships/media" Target="../media/media1.mp4"/><Relationship Id="rId4" Type="http://schemas.openxmlformats.org/officeDocument/2006/relationships/image" Target="../media/image14.png"/></Relationships>

</file>

<file path=ppt/slides/_rels/slide36.xml.rels><?xml version="1.0" encoding="UTF-8"?>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tif"/></Relationships>

</file>

<file path=ppt/slides/_rels/slide38.xml.rels><?xml version="1.0" encoding="UTF-8"?>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image" Target="../media/image3.tif"/></Relationships>

</file>

<file path=ppt/slides/_rels/slide39.xml.rels><?xml version="1.0" encoding="UTF-8"?>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image" Target="../media/image4.tif"/></Relationships>

</file>

<file path=ppt/slides/_rels/slide40.xml.rels><?xml version="1.0" encoding="UTF-8"?>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15.png"/></Relationships>

</file>

<file path=ppt/slides/_rels/slide4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hyperlink" Target="mailto:david.Black@lhsparker.org" TargetMode="External"/><Relationship Id="rId3" Type="http://schemas.openxmlformats.org/officeDocument/2006/relationships/hyperlink" Target="http://faithedtech.org" TargetMode="External"/></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2" name="Dave Black…"/>
          <p:cNvSpPr txBox="1"/>
          <p:nvPr/>
        </p:nvSpPr>
        <p:spPr>
          <a:xfrm>
            <a:off x="4111112" y="5619823"/>
            <a:ext cx="16161776" cy="500075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defRPr sz="8000"/>
            </a:pPr>
            <a:r>
              <a:t>Dave Black</a:t>
            </a:r>
          </a:p>
          <a:p>
            <a:pPr>
              <a:defRPr sz="8000"/>
            </a:pPr>
            <a:r>
              <a:t>Lutheran High School</a:t>
            </a:r>
          </a:p>
          <a:p>
            <a:pPr>
              <a:defRPr sz="8000"/>
            </a:pPr>
            <a:r>
              <a:rPr u="sng">
                <a:hlinkClick r:id="rId2" invalidUrl="" action="" tgtFrame="" tooltip="" history="1" highlightClick="0" endSnd="0"/>
              </a:rPr>
              <a:t>David.Black@LHSParker.org</a:t>
            </a:r>
          </a:p>
          <a:p>
            <a:pPr>
              <a:defRPr sz="8000"/>
            </a:pPr>
            <a:r>
              <a:rPr u="sng">
                <a:hlinkClick r:id="rId3" invalidUrl="" action="" tgtFrame="" tooltip="" history="1" highlightClick="0" endSnd="0"/>
              </a:rPr>
              <a:t>faithedtech.org</a:t>
            </a:r>
          </a:p>
        </p:txBody>
      </p:sp>
      <p:sp>
        <p:nvSpPr>
          <p:cNvPr id="173" name="AI In the Classroom"/>
          <p:cNvSpPr txBox="1"/>
          <p:nvPr>
            <p:ph type="ctrTitle"/>
          </p:nvPr>
        </p:nvSpPr>
        <p:spPr>
          <a:xfrm>
            <a:off x="2381250" y="1196115"/>
            <a:ext cx="19621500" cy="3835401"/>
          </a:xfrm>
          <a:prstGeom prst="rect">
            <a:avLst/>
          </a:prstGeom>
        </p:spPr>
        <p:txBody>
          <a:bodyPr anchor="ctr"/>
          <a:lstStyle/>
          <a:p>
            <a:pPr/>
            <a:r>
              <a:t>AI In the Classroom</a:t>
            </a:r>
          </a:p>
        </p:txBody>
      </p:sp>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75" name="Image" descr="Image"/>
          <p:cNvPicPr>
            <a:picLocks noChangeAspect="0"/>
          </p:cNvPicPr>
          <p:nvPr>
            <p:ph type="pic" idx="21"/>
          </p:nvPr>
        </p:nvPicPr>
        <p:blipFill>
          <a:blip r:embed="rId2">
            <a:extLst/>
          </a:blip>
          <a:stretch>
            <a:fillRect/>
          </a:stretch>
        </p:blipFill>
        <p:spPr>
          <a:xfrm>
            <a:off x="12560300" y="1028700"/>
            <a:ext cx="10553700" cy="11656616"/>
          </a:xfrm>
          <a:prstGeom prst="rect">
            <a:avLst/>
          </a:prstGeom>
        </p:spPr>
      </p:pic>
      <p:sp>
        <p:nvSpPr>
          <p:cNvPr id="176" name="Image of Lutheran school superintendents…"/>
          <p:cNvSpPr txBox="1"/>
          <p:nvPr/>
        </p:nvSpPr>
        <p:spPr>
          <a:xfrm>
            <a:off x="1325165" y="1652092"/>
            <a:ext cx="10633515" cy="500075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defRPr sz="8000"/>
            </a:pPr>
            <a:r>
              <a:t>Image of Lutheran school superintendents </a:t>
            </a:r>
          </a:p>
          <a:p>
            <a:pPr>
              <a:defRPr sz="8000"/>
            </a:pPr>
            <a:r>
              <a:t>meeting to learn more about AI</a:t>
            </a:r>
          </a:p>
        </p:txBody>
      </p:sp>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8" name="AI Acronyms!…"/>
          <p:cNvSpPr txBox="1"/>
          <p:nvPr>
            <p:ph type="title"/>
          </p:nvPr>
        </p:nvSpPr>
        <p:spPr>
          <a:xfrm>
            <a:off x="2381250" y="2604023"/>
            <a:ext cx="19621500" cy="8507954"/>
          </a:xfrm>
          <a:prstGeom prst="rect">
            <a:avLst/>
          </a:prstGeom>
        </p:spPr>
        <p:txBody>
          <a:bodyPr/>
          <a:lstStyle/>
          <a:p>
            <a:pPr/>
            <a:r>
              <a:t>AI Acronyms!</a:t>
            </a:r>
          </a:p>
          <a:p>
            <a:pPr/>
          </a:p>
          <a:p>
            <a:pPr/>
            <a:r>
              <a:t>Identify and define the following</a:t>
            </a:r>
          </a:p>
        </p:txBody>
      </p:sp>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0" name="AI…"/>
          <p:cNvSpPr txBox="1"/>
          <p:nvPr>
            <p:ph type="ctrTitle"/>
          </p:nvPr>
        </p:nvSpPr>
        <p:spPr>
          <a:xfrm>
            <a:off x="2217441" y="2267907"/>
            <a:ext cx="19621501" cy="6889251"/>
          </a:xfrm>
          <a:prstGeom prst="rect">
            <a:avLst/>
          </a:prstGeom>
        </p:spPr>
        <p:txBody>
          <a:bodyPr/>
          <a:lstStyle/>
          <a:p>
            <a:pPr defTabSz="404495">
              <a:defRPr spc="-195" sz="9800"/>
            </a:pPr>
            <a:r>
              <a:t>AI</a:t>
            </a:r>
          </a:p>
          <a:p>
            <a:pPr defTabSz="404495">
              <a:defRPr spc="-88" sz="4410"/>
            </a:pPr>
          </a:p>
          <a:p>
            <a:pPr defTabSz="404495">
              <a:defRPr spc="-88" sz="4410"/>
            </a:pPr>
          </a:p>
          <a:p>
            <a:pPr defTabSz="404495">
              <a:defRPr spc="-88" sz="4410"/>
            </a:pPr>
          </a:p>
          <a:p>
            <a:pPr defTabSz="404495">
              <a:buClr>
                <a:srgbClr val="A29A85"/>
              </a:buClr>
              <a:defRPr b="0" spc="0" sz="9800">
                <a:latin typeface="Helvetica Neue Bold Condensed"/>
                <a:ea typeface="Helvetica Neue Bold Condensed"/>
                <a:cs typeface="Helvetica Neue Bold Condensed"/>
                <a:sym typeface="Helvetica Neue Bold Condensed"/>
              </a:defRPr>
            </a:pPr>
            <a:r>
              <a:t>Artificial Intelligence — the ability of machines to mimic human intelligence</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80">
                                            <p:bg/>
                                          </p:spTgt>
                                        </p:tgtEl>
                                        <p:attrNameLst>
                                          <p:attrName>style.visibility</p:attrName>
                                        </p:attrNameLst>
                                      </p:cBhvr>
                                      <p:to>
                                        <p:strVal val="visible"/>
                                      </p:to>
                                    </p:set>
                                  </p:childTnLst>
                                </p:cTn>
                              </p:par>
                              <p:par>
                                <p:cTn id="7" presetClass="entr" nodeType="withEffect" presetSubtype="0" presetID="1" grpId="1" fill="hold">
                                  <p:stCondLst>
                                    <p:cond delay="0"/>
                                  </p:stCondLst>
                                  <p:iterate type="el" backwards="0">
                                    <p:tmAbs val="0"/>
                                  </p:iterate>
                                  <p:childTnLst>
                                    <p:set>
                                      <p:cBhvr>
                                        <p:cTn id="8" fill="hold"/>
                                        <p:tgtEl>
                                          <p:spTgt spid="180">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Class="entr" nodeType="clickEffect" presetSubtype="0" presetID="1" grpId="1" fill="hold">
                                  <p:stCondLst>
                                    <p:cond delay="0"/>
                                  </p:stCondLst>
                                  <p:iterate type="el" backwards="0">
                                    <p:tmAbs val="0"/>
                                  </p:iterate>
                                  <p:childTnLst>
                                    <p:set>
                                      <p:cBhvr>
                                        <p:cTn id="12" fill="hold"/>
                                        <p:tgtEl>
                                          <p:spTgt spid="180">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Class="entr" nodeType="clickEffect" presetSubtype="0" presetID="1" grpId="1" fill="hold">
                                  <p:stCondLst>
                                    <p:cond delay="0"/>
                                  </p:stCondLst>
                                  <p:iterate type="el" backwards="0">
                                    <p:tmAbs val="0"/>
                                  </p:iterate>
                                  <p:childTnLst>
                                    <p:set>
                                      <p:cBhvr>
                                        <p:cTn id="16" fill="hold"/>
                                        <p:tgtEl>
                                          <p:spTgt spid="180">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Class="entr" nodeType="clickEffect" presetSubtype="0" presetID="1" grpId="1" fill="hold">
                                  <p:stCondLst>
                                    <p:cond delay="0"/>
                                  </p:stCondLst>
                                  <p:iterate type="el" backwards="0">
                                    <p:tmAbs val="0"/>
                                  </p:iterate>
                                  <p:childTnLst>
                                    <p:set>
                                      <p:cBhvr>
                                        <p:cTn id="20" fill="hold"/>
                                        <p:tgtEl>
                                          <p:spTgt spid="180">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Class="entr" nodeType="clickEffect" presetSubtype="0" presetID="1" grpId="1" fill="hold">
                                  <p:stCondLst>
                                    <p:cond delay="0"/>
                                  </p:stCondLst>
                                  <p:iterate type="el" backwards="0">
                                    <p:tmAbs val="0"/>
                                  </p:iterate>
                                  <p:childTnLst>
                                    <p:set>
                                      <p:cBhvr>
                                        <p:cTn id="24" fill="hold"/>
                                        <p:tgtEl>
                                          <p:spTgt spid="180">
                                            <p:txEl>
                                              <p:pRg st="4" end="4"/>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180" grpId="1"/>
    </p:bldLst>
  </p:timing>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2" name="ML…"/>
          <p:cNvSpPr txBox="1"/>
          <p:nvPr>
            <p:ph type="ctrTitle"/>
          </p:nvPr>
        </p:nvSpPr>
        <p:spPr>
          <a:xfrm>
            <a:off x="2381250" y="2392682"/>
            <a:ext cx="19499559" cy="7148035"/>
          </a:xfrm>
          <a:prstGeom prst="rect">
            <a:avLst/>
          </a:prstGeom>
        </p:spPr>
        <p:txBody>
          <a:bodyPr/>
          <a:lstStyle/>
          <a:p>
            <a:pPr defTabSz="371475"/>
            <a:r>
              <a:t>ML</a:t>
            </a:r>
          </a:p>
          <a:p>
            <a:pPr defTabSz="371475">
              <a:defRPr spc="-81" sz="4050"/>
            </a:pPr>
          </a:p>
          <a:p>
            <a:pPr defTabSz="371475">
              <a:defRPr spc="-81" sz="4050"/>
            </a:pPr>
          </a:p>
          <a:p>
            <a:pPr defTabSz="371475">
              <a:defRPr spc="-81" sz="4050"/>
            </a:pPr>
          </a:p>
          <a:p>
            <a:pPr defTabSz="371475">
              <a:buClr>
                <a:srgbClr val="A29A85"/>
              </a:buClr>
              <a:defRPr b="0" spc="0">
                <a:latin typeface="Helvetica Neue Bold Condensed"/>
                <a:ea typeface="Helvetica Neue Bold Condensed"/>
                <a:cs typeface="Helvetica Neue Bold Condensed"/>
                <a:sym typeface="Helvetica Neue Bold Condensed"/>
              </a:defRPr>
            </a:pPr>
            <a:r>
              <a:t>Machine Learning — where machines automatically learn from past experiences</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82">
                                            <p:bg/>
                                          </p:spTgt>
                                        </p:tgtEl>
                                        <p:attrNameLst>
                                          <p:attrName>style.visibility</p:attrName>
                                        </p:attrNameLst>
                                      </p:cBhvr>
                                      <p:to>
                                        <p:strVal val="visible"/>
                                      </p:to>
                                    </p:set>
                                  </p:childTnLst>
                                </p:cTn>
                              </p:par>
                              <p:par>
                                <p:cTn id="7" presetClass="entr" nodeType="withEffect" presetSubtype="0" presetID="1" grpId="1" fill="hold">
                                  <p:stCondLst>
                                    <p:cond delay="0"/>
                                  </p:stCondLst>
                                  <p:iterate type="el" backwards="0">
                                    <p:tmAbs val="0"/>
                                  </p:iterate>
                                  <p:childTnLst>
                                    <p:set>
                                      <p:cBhvr>
                                        <p:cTn id="8" fill="hold"/>
                                        <p:tgtEl>
                                          <p:spTgt spid="182">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Class="entr" nodeType="clickEffect" presetSubtype="0" presetID="1" grpId="1" fill="hold">
                                  <p:stCondLst>
                                    <p:cond delay="0"/>
                                  </p:stCondLst>
                                  <p:iterate type="el" backwards="0">
                                    <p:tmAbs val="0"/>
                                  </p:iterate>
                                  <p:childTnLst>
                                    <p:set>
                                      <p:cBhvr>
                                        <p:cTn id="12" fill="hold"/>
                                        <p:tgtEl>
                                          <p:spTgt spid="182">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Class="entr" nodeType="clickEffect" presetSubtype="0" presetID="1" grpId="1" fill="hold">
                                  <p:stCondLst>
                                    <p:cond delay="0"/>
                                  </p:stCondLst>
                                  <p:iterate type="el" backwards="0">
                                    <p:tmAbs val="0"/>
                                  </p:iterate>
                                  <p:childTnLst>
                                    <p:set>
                                      <p:cBhvr>
                                        <p:cTn id="16" fill="hold"/>
                                        <p:tgtEl>
                                          <p:spTgt spid="182">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Class="entr" nodeType="clickEffect" presetSubtype="0" presetID="1" grpId="1" fill="hold">
                                  <p:stCondLst>
                                    <p:cond delay="0"/>
                                  </p:stCondLst>
                                  <p:iterate type="el" backwards="0">
                                    <p:tmAbs val="0"/>
                                  </p:iterate>
                                  <p:childTnLst>
                                    <p:set>
                                      <p:cBhvr>
                                        <p:cTn id="20" fill="hold"/>
                                        <p:tgtEl>
                                          <p:spTgt spid="182">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Class="entr" nodeType="clickEffect" presetSubtype="0" presetID="1" grpId="1" fill="hold">
                                  <p:stCondLst>
                                    <p:cond delay="0"/>
                                  </p:stCondLst>
                                  <p:iterate type="el" backwards="0">
                                    <p:tmAbs val="0"/>
                                  </p:iterate>
                                  <p:childTnLst>
                                    <p:set>
                                      <p:cBhvr>
                                        <p:cTn id="24" fill="hold"/>
                                        <p:tgtEl>
                                          <p:spTgt spid="182">
                                            <p:txEl>
                                              <p:pRg st="4" end="4"/>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182" grpId="1"/>
    </p:bldLst>
  </p:timing>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4" name="NLP…"/>
          <p:cNvSpPr txBox="1"/>
          <p:nvPr>
            <p:ph type="ctrTitle"/>
          </p:nvPr>
        </p:nvSpPr>
        <p:spPr>
          <a:xfrm>
            <a:off x="2381249" y="2782726"/>
            <a:ext cx="19621501" cy="7326034"/>
          </a:xfrm>
          <a:prstGeom prst="rect">
            <a:avLst/>
          </a:prstGeom>
        </p:spPr>
        <p:txBody>
          <a:bodyPr/>
          <a:lstStyle/>
          <a:p>
            <a:pPr defTabSz="387984">
              <a:defRPr spc="-84" sz="4230"/>
            </a:pPr>
          </a:p>
          <a:p>
            <a:pPr defTabSz="387984">
              <a:defRPr spc="-188" sz="9400"/>
            </a:pPr>
            <a:r>
              <a:t>NLP</a:t>
            </a:r>
          </a:p>
          <a:p>
            <a:pPr defTabSz="387984">
              <a:defRPr spc="-84" sz="4230"/>
            </a:pPr>
          </a:p>
          <a:p>
            <a:pPr defTabSz="387984">
              <a:buClr>
                <a:srgbClr val="A29A85"/>
              </a:buClr>
              <a:defRPr b="0" spc="0" sz="9400">
                <a:latin typeface="Helvetica Neue Bold Condensed"/>
                <a:ea typeface="Helvetica Neue Bold Condensed"/>
                <a:cs typeface="Helvetica Neue Bold Condensed"/>
                <a:sym typeface="Helvetica Neue Bold Condensed"/>
              </a:defRPr>
            </a:pPr>
            <a:r>
              <a:t>Natural language processing — the process by which computers analyze spoken and writing language </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84">
                                            <p:bg/>
                                          </p:spTgt>
                                        </p:tgtEl>
                                        <p:attrNameLst>
                                          <p:attrName>style.visibility</p:attrName>
                                        </p:attrNameLst>
                                      </p:cBhvr>
                                      <p:to>
                                        <p:strVal val="visible"/>
                                      </p:to>
                                    </p:set>
                                  </p:childTnLst>
                                </p:cTn>
                              </p:par>
                              <p:par>
                                <p:cTn id="7" presetClass="entr" nodeType="withEffect" presetSubtype="0" presetID="1" grpId="1" fill="hold">
                                  <p:stCondLst>
                                    <p:cond delay="0"/>
                                  </p:stCondLst>
                                  <p:iterate type="el" backwards="0">
                                    <p:tmAbs val="0"/>
                                  </p:iterate>
                                  <p:childTnLst>
                                    <p:set>
                                      <p:cBhvr>
                                        <p:cTn id="8" fill="hold"/>
                                        <p:tgtEl>
                                          <p:spTgt spid="184">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Class="entr" nodeType="clickEffect" presetSubtype="0" presetID="1" grpId="1" fill="hold">
                                  <p:stCondLst>
                                    <p:cond delay="0"/>
                                  </p:stCondLst>
                                  <p:iterate type="el" backwards="0">
                                    <p:tmAbs val="0"/>
                                  </p:iterate>
                                  <p:childTnLst>
                                    <p:set>
                                      <p:cBhvr>
                                        <p:cTn id="12" fill="hold"/>
                                        <p:tgtEl>
                                          <p:spTgt spid="184">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Class="entr" nodeType="clickEffect" presetSubtype="0" presetID="1" grpId="1" fill="hold">
                                  <p:stCondLst>
                                    <p:cond delay="0"/>
                                  </p:stCondLst>
                                  <p:iterate type="el" backwards="0">
                                    <p:tmAbs val="0"/>
                                  </p:iterate>
                                  <p:childTnLst>
                                    <p:set>
                                      <p:cBhvr>
                                        <p:cTn id="16" fill="hold"/>
                                        <p:tgtEl>
                                          <p:spTgt spid="184">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Class="entr" nodeType="clickEffect" presetSubtype="0" presetID="1" grpId="1" fill="hold">
                                  <p:stCondLst>
                                    <p:cond delay="0"/>
                                  </p:stCondLst>
                                  <p:iterate type="el" backwards="0">
                                    <p:tmAbs val="0"/>
                                  </p:iterate>
                                  <p:childTnLst>
                                    <p:set>
                                      <p:cBhvr>
                                        <p:cTn id="20" fill="hold"/>
                                        <p:tgtEl>
                                          <p:spTgt spid="184">
                                            <p:txEl>
                                              <p:pRg st="3" end="3"/>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184" grpId="1"/>
    </p:bldLst>
  </p:timing>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6" name="LLM…"/>
          <p:cNvSpPr txBox="1"/>
          <p:nvPr>
            <p:ph type="ctrTitle"/>
          </p:nvPr>
        </p:nvSpPr>
        <p:spPr>
          <a:xfrm>
            <a:off x="2381250" y="1776483"/>
            <a:ext cx="19621500" cy="9777922"/>
          </a:xfrm>
          <a:prstGeom prst="rect">
            <a:avLst/>
          </a:prstGeom>
        </p:spPr>
        <p:txBody>
          <a:bodyPr/>
          <a:lstStyle/>
          <a:p>
            <a:pPr defTabSz="404495">
              <a:defRPr spc="-195" sz="9800"/>
            </a:pPr>
            <a:r>
              <a:t>LLM</a:t>
            </a:r>
          </a:p>
          <a:p>
            <a:pPr defTabSz="404495">
              <a:defRPr spc="-88" sz="4410"/>
            </a:pPr>
          </a:p>
          <a:p>
            <a:pPr defTabSz="404495">
              <a:defRPr spc="-88" sz="4410"/>
            </a:pPr>
          </a:p>
          <a:p>
            <a:pPr defTabSz="404495">
              <a:defRPr spc="-88" sz="4410"/>
            </a:pPr>
          </a:p>
          <a:p>
            <a:pPr defTabSz="404495">
              <a:buClr>
                <a:srgbClr val="A29A85"/>
              </a:buClr>
              <a:defRPr b="0" spc="0" sz="9800">
                <a:latin typeface="Helvetica Neue Bold Condensed"/>
                <a:ea typeface="Helvetica Neue Bold Condensed"/>
                <a:cs typeface="Helvetica Neue Bold Condensed"/>
                <a:sym typeface="Helvetica Neue Bold Condensed"/>
              </a:defRPr>
            </a:pPr>
            <a:r>
              <a:t>Large Language Model — the use of AI algorithms and huge datasets to understand, analyze, and generate content (there are also MLM and SLMs) </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86">
                                            <p:bg/>
                                          </p:spTgt>
                                        </p:tgtEl>
                                        <p:attrNameLst>
                                          <p:attrName>style.visibility</p:attrName>
                                        </p:attrNameLst>
                                      </p:cBhvr>
                                      <p:to>
                                        <p:strVal val="visible"/>
                                      </p:to>
                                    </p:set>
                                  </p:childTnLst>
                                </p:cTn>
                              </p:par>
                              <p:par>
                                <p:cTn id="7" presetClass="entr" nodeType="withEffect" presetSubtype="0" presetID="1" grpId="1" fill="hold">
                                  <p:stCondLst>
                                    <p:cond delay="0"/>
                                  </p:stCondLst>
                                  <p:iterate type="el" backwards="0">
                                    <p:tmAbs val="0"/>
                                  </p:iterate>
                                  <p:childTnLst>
                                    <p:set>
                                      <p:cBhvr>
                                        <p:cTn id="8" fill="hold"/>
                                        <p:tgtEl>
                                          <p:spTgt spid="186">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Class="entr" nodeType="clickEffect" presetSubtype="0" presetID="1" grpId="1" fill="hold">
                                  <p:stCondLst>
                                    <p:cond delay="0"/>
                                  </p:stCondLst>
                                  <p:iterate type="el" backwards="0">
                                    <p:tmAbs val="0"/>
                                  </p:iterate>
                                  <p:childTnLst>
                                    <p:set>
                                      <p:cBhvr>
                                        <p:cTn id="12" fill="hold"/>
                                        <p:tgtEl>
                                          <p:spTgt spid="186">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Class="entr" nodeType="clickEffect" presetSubtype="0" presetID="1" grpId="1" fill="hold">
                                  <p:stCondLst>
                                    <p:cond delay="0"/>
                                  </p:stCondLst>
                                  <p:iterate type="el" backwards="0">
                                    <p:tmAbs val="0"/>
                                  </p:iterate>
                                  <p:childTnLst>
                                    <p:set>
                                      <p:cBhvr>
                                        <p:cTn id="16" fill="hold"/>
                                        <p:tgtEl>
                                          <p:spTgt spid="186">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Class="entr" nodeType="clickEffect" presetSubtype="0" presetID="1" grpId="1" fill="hold">
                                  <p:stCondLst>
                                    <p:cond delay="0"/>
                                  </p:stCondLst>
                                  <p:iterate type="el" backwards="0">
                                    <p:tmAbs val="0"/>
                                  </p:iterate>
                                  <p:childTnLst>
                                    <p:set>
                                      <p:cBhvr>
                                        <p:cTn id="20" fill="hold"/>
                                        <p:tgtEl>
                                          <p:spTgt spid="186">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Class="entr" nodeType="clickEffect" presetSubtype="0" presetID="1" grpId="1" fill="hold">
                                  <p:stCondLst>
                                    <p:cond delay="0"/>
                                  </p:stCondLst>
                                  <p:iterate type="el" backwards="0">
                                    <p:tmAbs val="0"/>
                                  </p:iterate>
                                  <p:childTnLst>
                                    <p:set>
                                      <p:cBhvr>
                                        <p:cTn id="24" fill="hold"/>
                                        <p:tgtEl>
                                          <p:spTgt spid="186">
                                            <p:txEl>
                                              <p:pRg st="4" end="4"/>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186" grpId="1"/>
    </p:bldLst>
  </p:timing>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8" name="GPT…"/>
          <p:cNvSpPr txBox="1"/>
          <p:nvPr>
            <p:ph type="ctrTitle"/>
          </p:nvPr>
        </p:nvSpPr>
        <p:spPr>
          <a:xfrm>
            <a:off x="2381250" y="1776483"/>
            <a:ext cx="19621500" cy="9777922"/>
          </a:xfrm>
          <a:prstGeom prst="rect">
            <a:avLst/>
          </a:prstGeom>
        </p:spPr>
        <p:txBody>
          <a:bodyPr/>
          <a:lstStyle/>
          <a:p>
            <a:pPr defTabSz="404495">
              <a:defRPr spc="-195" sz="9800"/>
            </a:pPr>
            <a:r>
              <a:t>GPT</a:t>
            </a:r>
          </a:p>
          <a:p>
            <a:pPr defTabSz="404495">
              <a:defRPr spc="-88" sz="4410"/>
            </a:pPr>
          </a:p>
          <a:p>
            <a:pPr defTabSz="404495">
              <a:defRPr spc="-88" sz="4410"/>
            </a:pPr>
          </a:p>
          <a:p>
            <a:pPr defTabSz="404495">
              <a:defRPr spc="-88" sz="4410"/>
            </a:pPr>
          </a:p>
          <a:p>
            <a:pPr defTabSz="404495">
              <a:buClr>
                <a:srgbClr val="A29A85"/>
              </a:buClr>
              <a:defRPr b="0" spc="0" sz="9800">
                <a:latin typeface="Helvetica Neue Bold Condensed"/>
                <a:ea typeface="Helvetica Neue Bold Condensed"/>
                <a:cs typeface="Helvetica Neue Bold Condensed"/>
                <a:sym typeface="Helvetica Neue Bold Condensed"/>
              </a:defRPr>
            </a:pPr>
            <a:r>
              <a:t>Generated Pre-Trained Transformers — a set of algorithms designed to generate new text, images, and audio from large datasets. A proprietary LLM.</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88">
                                            <p:bg/>
                                          </p:spTgt>
                                        </p:tgtEl>
                                        <p:attrNameLst>
                                          <p:attrName>style.visibility</p:attrName>
                                        </p:attrNameLst>
                                      </p:cBhvr>
                                      <p:to>
                                        <p:strVal val="visible"/>
                                      </p:to>
                                    </p:set>
                                  </p:childTnLst>
                                </p:cTn>
                              </p:par>
                              <p:par>
                                <p:cTn id="7" presetClass="entr" nodeType="withEffect" presetSubtype="0" presetID="1" grpId="1" fill="hold">
                                  <p:stCondLst>
                                    <p:cond delay="0"/>
                                  </p:stCondLst>
                                  <p:iterate type="el" backwards="0">
                                    <p:tmAbs val="0"/>
                                  </p:iterate>
                                  <p:childTnLst>
                                    <p:set>
                                      <p:cBhvr>
                                        <p:cTn id="8" fill="hold"/>
                                        <p:tgtEl>
                                          <p:spTgt spid="188">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Class="entr" nodeType="clickEffect" presetSubtype="0" presetID="1" grpId="1" fill="hold">
                                  <p:stCondLst>
                                    <p:cond delay="0"/>
                                  </p:stCondLst>
                                  <p:iterate type="el" backwards="0">
                                    <p:tmAbs val="0"/>
                                  </p:iterate>
                                  <p:childTnLst>
                                    <p:set>
                                      <p:cBhvr>
                                        <p:cTn id="12" fill="hold"/>
                                        <p:tgtEl>
                                          <p:spTgt spid="188">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Class="entr" nodeType="clickEffect" presetSubtype="0" presetID="1" grpId="1" fill="hold">
                                  <p:stCondLst>
                                    <p:cond delay="0"/>
                                  </p:stCondLst>
                                  <p:iterate type="el" backwards="0">
                                    <p:tmAbs val="0"/>
                                  </p:iterate>
                                  <p:childTnLst>
                                    <p:set>
                                      <p:cBhvr>
                                        <p:cTn id="16" fill="hold"/>
                                        <p:tgtEl>
                                          <p:spTgt spid="188">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Class="entr" nodeType="clickEffect" presetSubtype="0" presetID="1" grpId="1" fill="hold">
                                  <p:stCondLst>
                                    <p:cond delay="0"/>
                                  </p:stCondLst>
                                  <p:iterate type="el" backwards="0">
                                    <p:tmAbs val="0"/>
                                  </p:iterate>
                                  <p:childTnLst>
                                    <p:set>
                                      <p:cBhvr>
                                        <p:cTn id="20" fill="hold"/>
                                        <p:tgtEl>
                                          <p:spTgt spid="188">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Class="entr" nodeType="clickEffect" presetSubtype="0" presetID="1" grpId="1" fill="hold">
                                  <p:stCondLst>
                                    <p:cond delay="0"/>
                                  </p:stCondLst>
                                  <p:iterate type="el" backwards="0">
                                    <p:tmAbs val="0"/>
                                  </p:iterate>
                                  <p:childTnLst>
                                    <p:set>
                                      <p:cBhvr>
                                        <p:cTn id="24" fill="hold"/>
                                        <p:tgtEl>
                                          <p:spTgt spid="188">
                                            <p:txEl>
                                              <p:pRg st="4" end="4"/>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188" grpId="1"/>
    </p:bldLst>
  </p:timing>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0" name="CHALLENGES and OPPORTUNITIES"/>
          <p:cNvSpPr txBox="1"/>
          <p:nvPr>
            <p:ph type="ctrTitle"/>
          </p:nvPr>
        </p:nvSpPr>
        <p:spPr>
          <a:xfrm>
            <a:off x="2381250" y="3783083"/>
            <a:ext cx="19621500" cy="10467095"/>
          </a:xfrm>
          <a:prstGeom prst="rect">
            <a:avLst/>
          </a:prstGeom>
        </p:spPr>
        <p:txBody>
          <a:bodyPr/>
          <a:lstStyle/>
          <a:p>
            <a:pPr defTabSz="594360">
              <a:defRPr spc="-288" sz="14400"/>
            </a:pPr>
            <a:r>
              <a:t>CHALLENGES and OPPORTUNITIES</a:t>
            </a:r>
          </a:p>
          <a:p>
            <a:pPr defTabSz="594360">
              <a:defRPr spc="-129" sz="6480"/>
            </a:pPr>
          </a:p>
          <a:p>
            <a:pPr defTabSz="594360">
              <a:defRPr spc="-129" sz="6480"/>
            </a:pPr>
          </a:p>
          <a:p>
            <a:pPr defTabSz="594360">
              <a:defRPr spc="-129" sz="6480"/>
            </a:pP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90">
                                            <p:bg/>
                                          </p:spTgt>
                                        </p:tgtEl>
                                        <p:attrNameLst>
                                          <p:attrName>style.visibility</p:attrName>
                                        </p:attrNameLst>
                                      </p:cBhvr>
                                      <p:to>
                                        <p:strVal val="visible"/>
                                      </p:to>
                                    </p:set>
                                  </p:childTnLst>
                                </p:cTn>
                              </p:par>
                              <p:par>
                                <p:cTn id="7" presetClass="entr" nodeType="withEffect" presetSubtype="0" presetID="1" grpId="1" fill="hold">
                                  <p:stCondLst>
                                    <p:cond delay="0"/>
                                  </p:stCondLst>
                                  <p:iterate type="el" backwards="0">
                                    <p:tmAbs val="0"/>
                                  </p:iterate>
                                  <p:childTnLst>
                                    <p:set>
                                      <p:cBhvr>
                                        <p:cTn id="8" fill="hold"/>
                                        <p:tgtEl>
                                          <p:spTgt spid="190">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Class="entr" nodeType="clickEffect" presetSubtype="0" presetID="1" grpId="1" fill="hold">
                                  <p:stCondLst>
                                    <p:cond delay="0"/>
                                  </p:stCondLst>
                                  <p:iterate type="el" backwards="0">
                                    <p:tmAbs val="0"/>
                                  </p:iterate>
                                  <p:childTnLst>
                                    <p:set>
                                      <p:cBhvr>
                                        <p:cTn id="12" fill="hold"/>
                                        <p:tgtEl>
                                          <p:spTgt spid="190">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Class="entr" nodeType="clickEffect" presetSubtype="0" presetID="1" grpId="1" fill="hold">
                                  <p:stCondLst>
                                    <p:cond delay="0"/>
                                  </p:stCondLst>
                                  <p:iterate type="el" backwards="0">
                                    <p:tmAbs val="0"/>
                                  </p:iterate>
                                  <p:childTnLst>
                                    <p:set>
                                      <p:cBhvr>
                                        <p:cTn id="16" fill="hold"/>
                                        <p:tgtEl>
                                          <p:spTgt spid="190">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Class="entr" nodeType="clickEffect" presetSubtype="0" presetID="1" grpId="1" fill="hold">
                                  <p:stCondLst>
                                    <p:cond delay="0"/>
                                  </p:stCondLst>
                                  <p:iterate type="el" backwards="0">
                                    <p:tmAbs val="0"/>
                                  </p:iterate>
                                  <p:childTnLst>
                                    <p:set>
                                      <p:cBhvr>
                                        <p:cTn id="20" fill="hold"/>
                                        <p:tgtEl>
                                          <p:spTgt spid="190">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Class="entr" nodeType="clickEffect" presetSubtype="0" presetID="1" grpId="1" fill="hold">
                                  <p:stCondLst>
                                    <p:cond delay="0"/>
                                  </p:stCondLst>
                                  <p:iterate type="el" backwards="0">
                                    <p:tmAbs val="0"/>
                                  </p:iterate>
                                  <p:childTnLst>
                                    <p:set>
                                      <p:cBhvr>
                                        <p:cTn id="24" fill="hold"/>
                                        <p:tgtEl>
                                          <p:spTgt spid="190">
                                            <p:txEl>
                                              <p:pRg st="4" end="4"/>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190" grpId="1"/>
    </p:bldLst>
  </p:timing>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92" name="chastagner-thierry-1zFlrpWTs3Y-unsplash.jpg" descr="chastagner-thierry-1zFlrpWTs3Y-unsplash.jpg"/>
          <p:cNvPicPr>
            <a:picLocks noChangeAspect="0"/>
          </p:cNvPicPr>
          <p:nvPr>
            <p:ph type="pic" idx="21"/>
          </p:nvPr>
        </p:nvPicPr>
        <p:blipFill>
          <a:blip r:embed="rId2">
            <a:extLst/>
          </a:blip>
          <a:stretch>
            <a:fillRect/>
          </a:stretch>
        </p:blipFill>
        <p:spPr>
          <a:xfrm>
            <a:off x="12560300" y="1028700"/>
            <a:ext cx="10553700" cy="11656616"/>
          </a:xfrm>
          <a:prstGeom prst="rect">
            <a:avLst/>
          </a:prstGeom>
        </p:spPr>
      </p:pic>
      <p:sp>
        <p:nvSpPr>
          <p:cNvPr id="193" name="Tour guide, not an expert"/>
          <p:cNvSpPr txBox="1"/>
          <p:nvPr>
            <p:ph type="title"/>
          </p:nvPr>
        </p:nvSpPr>
        <p:spPr>
          <a:prstGeom prst="rect">
            <a:avLst/>
          </a:prstGeom>
        </p:spPr>
        <p:txBody>
          <a:bodyPr/>
          <a:lstStyle>
            <a:lvl1pPr>
              <a:defRPr spc="-300" sz="10000"/>
            </a:lvl1pPr>
          </a:lstStyle>
          <a:p>
            <a:pPr/>
            <a:r>
              <a:t>Tour guide, not an expert</a:t>
            </a:r>
          </a:p>
        </p:txBody>
      </p:sp>
      <p:sp>
        <p:nvSpPr>
          <p:cNvPr id="194" name="Double-click to edit"/>
          <p:cNvSpPr txBox="1"/>
          <p:nvPr>
            <p:ph type="body" sz="quarter" idx="1"/>
          </p:nvPr>
        </p:nvSpPr>
        <p:spPr>
          <a:prstGeom prst="rect">
            <a:avLst/>
          </a:prstGeom>
        </p:spPr>
        <p:txBody>
          <a:bodyPr/>
          <a:lstStyle/>
          <a:p>
            <a:pPr/>
          </a:p>
        </p:txBody>
      </p:sp>
    </p:spTree>
  </p:cSld>
  <p:clrMapOvr>
    <a:masterClrMapping/>
  </p:clrMapOvr>
  <p:transition xmlns:p14="http://schemas.microsoft.com/office/powerpoint/2010/main" spd="med" advClick="1"/>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6" name="Content for Today"/>
          <p:cNvSpPr txBox="1"/>
          <p:nvPr>
            <p:ph type="title"/>
          </p:nvPr>
        </p:nvSpPr>
        <p:spPr>
          <a:prstGeom prst="rect">
            <a:avLst/>
          </a:prstGeom>
        </p:spPr>
        <p:txBody>
          <a:bodyPr/>
          <a:lstStyle>
            <a:lvl1pPr>
              <a:defRPr spc="-279" sz="9300"/>
            </a:lvl1pPr>
          </a:lstStyle>
          <a:p>
            <a:pPr/>
            <a:r>
              <a:t>Content for Today</a:t>
            </a:r>
          </a:p>
        </p:txBody>
      </p:sp>
      <p:sp>
        <p:nvSpPr>
          <p:cNvPr id="197" name="What I have learned about AI and education…"/>
          <p:cNvSpPr txBox="1"/>
          <p:nvPr>
            <p:ph type="body" idx="1"/>
          </p:nvPr>
        </p:nvSpPr>
        <p:spPr>
          <a:prstGeom prst="rect">
            <a:avLst/>
          </a:prstGeom>
        </p:spPr>
        <p:txBody>
          <a:bodyPr/>
          <a:lstStyle/>
          <a:p>
            <a:pPr>
              <a:buBlip>
                <a:blip r:embed="rId2"/>
              </a:buBlip>
              <a:defRPr sz="8000"/>
            </a:pPr>
            <a:r>
              <a:t>What I have learned about AI and education</a:t>
            </a:r>
          </a:p>
          <a:p>
            <a:pPr>
              <a:buBlip>
                <a:blip r:embed="rId2"/>
              </a:buBlip>
              <a:defRPr sz="8000"/>
            </a:pPr>
            <a:r>
              <a:t>Scenarios</a:t>
            </a:r>
          </a:p>
          <a:p>
            <a:pPr>
              <a:buBlip>
                <a:blip r:embed="rId2"/>
              </a:buBlip>
              <a:defRPr sz="8000"/>
            </a:pPr>
            <a:r>
              <a:t>Crystal ball</a:t>
            </a:r>
          </a:p>
          <a:p>
            <a:pPr>
              <a:buBlip>
                <a:blip r:embed="rId2"/>
              </a:buBlip>
              <a:defRPr sz="8000"/>
            </a:pPr>
            <a:r>
              <a:t>Resources</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97">
                                            <p:bg/>
                                          </p:spTgt>
                                        </p:tgtEl>
                                        <p:attrNameLst>
                                          <p:attrName>style.visibility</p:attrName>
                                        </p:attrNameLst>
                                      </p:cBhvr>
                                      <p:to>
                                        <p:strVal val="visible"/>
                                      </p:to>
                                    </p:set>
                                  </p:childTnLst>
                                </p:cTn>
                              </p:par>
                              <p:par>
                                <p:cTn id="7" presetClass="entr" nodeType="withEffect" presetSubtype="0" presetID="1" grpId="1" fill="hold">
                                  <p:stCondLst>
                                    <p:cond delay="0"/>
                                  </p:stCondLst>
                                  <p:iterate type="el" backwards="0">
                                    <p:tmAbs val="0"/>
                                  </p:iterate>
                                  <p:childTnLst>
                                    <p:set>
                                      <p:cBhvr>
                                        <p:cTn id="8" fill="hold"/>
                                        <p:tgtEl>
                                          <p:spTgt spid="197">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Class="entr" nodeType="clickEffect" presetSubtype="0" presetID="1" grpId="1" fill="hold">
                                  <p:stCondLst>
                                    <p:cond delay="0"/>
                                  </p:stCondLst>
                                  <p:iterate type="el" backwards="0">
                                    <p:tmAbs val="0"/>
                                  </p:iterate>
                                  <p:childTnLst>
                                    <p:set>
                                      <p:cBhvr>
                                        <p:cTn id="12" fill="hold"/>
                                        <p:tgtEl>
                                          <p:spTgt spid="197">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Class="entr" nodeType="clickEffect" presetSubtype="0" presetID="1" grpId="1" fill="hold">
                                  <p:stCondLst>
                                    <p:cond delay="0"/>
                                  </p:stCondLst>
                                  <p:iterate type="el" backwards="0">
                                    <p:tmAbs val="0"/>
                                  </p:iterate>
                                  <p:childTnLst>
                                    <p:set>
                                      <p:cBhvr>
                                        <p:cTn id="16" fill="hold"/>
                                        <p:tgtEl>
                                          <p:spTgt spid="197">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Class="entr" nodeType="clickEffect" presetSubtype="0" presetID="1" grpId="1" fill="hold">
                                  <p:stCondLst>
                                    <p:cond delay="0"/>
                                  </p:stCondLst>
                                  <p:iterate type="el" backwards="0">
                                    <p:tmAbs val="0"/>
                                  </p:iterate>
                                  <p:childTnLst>
                                    <p:set>
                                      <p:cBhvr>
                                        <p:cTn id="20" fill="hold"/>
                                        <p:tgtEl>
                                          <p:spTgt spid="197">
                                            <p:txEl>
                                              <p:pRg st="3" end="3"/>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197" grpId="1"/>
    </p:bldLst>
  </p:timing>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99" name="prayer-1308663_1920.jpg" descr="prayer-1308663_1920.jpg"/>
          <p:cNvPicPr>
            <a:picLocks noChangeAspect="1"/>
          </p:cNvPicPr>
          <p:nvPr/>
        </p:nvPicPr>
        <p:blipFill>
          <a:blip r:embed="rId2">
            <a:extLst/>
          </a:blip>
          <a:stretch>
            <a:fillRect/>
          </a:stretch>
        </p:blipFill>
        <p:spPr>
          <a:xfrm>
            <a:off x="-6673" y="0"/>
            <a:ext cx="25240990" cy="16827327"/>
          </a:xfrm>
          <a:prstGeom prst="rect">
            <a:avLst/>
          </a:prstGeom>
          <a:ln w="12700">
            <a:miter lim="400000"/>
          </a:ln>
        </p:spPr>
      </p:pic>
    </p:spTree>
  </p:cSld>
  <p:clrMapOvr>
    <a:masterClrMapping/>
  </p:clrMapOvr>
  <p:transition xmlns:p14="http://schemas.microsoft.com/office/powerpoint/2010/main" spd="med" advClick="1"/>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1" name="SCENARIOS"/>
          <p:cNvSpPr txBox="1"/>
          <p:nvPr/>
        </p:nvSpPr>
        <p:spPr>
          <a:xfrm>
            <a:off x="5597842" y="5658927"/>
            <a:ext cx="13188316" cy="239522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spc="-300" sz="15000">
                <a:latin typeface="+mn-lt"/>
                <a:ea typeface="+mn-ea"/>
                <a:cs typeface="+mn-cs"/>
                <a:sym typeface="Superclarendon Regular"/>
              </a:defRPr>
            </a:lvl1pPr>
          </a:lstStyle>
          <a:p>
            <a:pPr/>
            <a:r>
              <a:t>SCENARIOS</a:t>
            </a:r>
          </a:p>
        </p:txBody>
      </p:sp>
    </p:spTree>
  </p:cSld>
  <p:clrMapOvr>
    <a:masterClrMapping/>
  </p:clrMapOvr>
  <p:transition xmlns:p14="http://schemas.microsoft.com/office/powerpoint/2010/main" spd="med" advClick="1"/>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3" name="Scenario #1"/>
          <p:cNvSpPr txBox="1"/>
          <p:nvPr>
            <p:ph type="title"/>
          </p:nvPr>
        </p:nvSpPr>
        <p:spPr>
          <a:prstGeom prst="rect">
            <a:avLst/>
          </a:prstGeom>
        </p:spPr>
        <p:txBody>
          <a:bodyPr/>
          <a:lstStyle>
            <a:lvl1pPr>
              <a:defRPr spc="-300" sz="10000"/>
            </a:lvl1pPr>
          </a:lstStyle>
          <a:p>
            <a:pPr/>
            <a:r>
              <a:t>Scenario #1</a:t>
            </a:r>
          </a:p>
        </p:txBody>
      </p:sp>
      <p:sp>
        <p:nvSpPr>
          <p:cNvPr id="204" name="A student was working on a writing project. The classroom teacher decided to run the wording through an AI detector. The detector determined with a 76% likelihood that the content was AI generated. The teacher then applied a “zero” for the assignment for"/>
          <p:cNvSpPr txBox="1"/>
          <p:nvPr>
            <p:ph type="body" idx="1"/>
          </p:nvPr>
        </p:nvSpPr>
        <p:spPr>
          <a:prstGeom prst="rect">
            <a:avLst/>
          </a:prstGeom>
        </p:spPr>
        <p:txBody>
          <a:bodyPr/>
          <a:lstStyle>
            <a:lvl1pPr marL="0" indent="0" defTabSz="602615">
              <a:spcBef>
                <a:spcPts val="4300"/>
              </a:spcBef>
              <a:buSzTx/>
              <a:buNone/>
              <a:defRPr sz="6424"/>
            </a:lvl1pPr>
          </a:lstStyle>
          <a:p>
            <a:pPr/>
            <a:r>
              <a:t>A student was working on a writing project. The classroom teacher decided to run the wording through an AI detector. The detector determined with a 76% likelihood that the content was AI generated. The teacher then applied a “zero” for the assignment for plagiarism. However, the student became livid, insisting that the work was their own and the generator was inaccurate. How would you encourage the school/teacher to respond?</a:t>
            </a:r>
          </a:p>
        </p:txBody>
      </p:sp>
    </p:spTree>
  </p:cSld>
  <p:clrMapOvr>
    <a:masterClrMapping/>
  </p:clrMapOvr>
  <p:transition xmlns:p14="http://schemas.microsoft.com/office/powerpoint/2010/main" spd="med" advClick="1"/>
</p:sld>
</file>

<file path=ppt/slides/slide1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06" name="artificial-intelligence-3382507_1920-2.jpg" descr="artificial-intelligence-3382507_1920-2.jpg"/>
          <p:cNvPicPr>
            <a:picLocks noChangeAspect="1"/>
          </p:cNvPicPr>
          <p:nvPr>
            <p:ph type="pic" idx="21"/>
          </p:nvPr>
        </p:nvPicPr>
        <p:blipFill>
          <a:blip r:embed="rId2">
            <a:extLst/>
          </a:blip>
          <a:srcRect l="0" t="13942" r="0" b="13942"/>
          <a:stretch>
            <a:fillRect/>
          </a:stretch>
        </p:blipFill>
        <p:spPr>
          <a:xfrm>
            <a:off x="633064" y="520700"/>
            <a:ext cx="23114001" cy="11112500"/>
          </a:xfrm>
          <a:prstGeom prst="rect">
            <a:avLst/>
          </a:prstGeom>
        </p:spPr>
      </p:pic>
      <p:sp>
        <p:nvSpPr>
          <p:cNvPr id="207" name="What I have Learned about AI"/>
          <p:cNvSpPr txBox="1"/>
          <p:nvPr>
            <p:ph type="title"/>
          </p:nvPr>
        </p:nvSpPr>
        <p:spPr>
          <a:xfrm>
            <a:off x="635000" y="12121918"/>
            <a:ext cx="23114000" cy="952501"/>
          </a:xfrm>
          <a:prstGeom prst="rect">
            <a:avLst/>
          </a:prstGeom>
        </p:spPr>
        <p:txBody>
          <a:bodyPr/>
          <a:lstStyle>
            <a:lvl1pPr defTabSz="800735">
              <a:defRPr sz="5626"/>
            </a:lvl1pPr>
          </a:lstStyle>
          <a:p>
            <a:pPr/>
            <a:r>
              <a:t>What I have Learned about AI</a:t>
            </a:r>
          </a:p>
        </p:txBody>
      </p:sp>
    </p:spTree>
  </p:cSld>
  <p:clrMapOvr>
    <a:masterClrMapping/>
  </p:clrMapOvr>
  <p:transition xmlns:p14="http://schemas.microsoft.com/office/powerpoint/2010/main" spd="med" advClick="1"/>
</p:sld>
</file>

<file path=ppt/slides/slide1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9" name="The WORST AI is now"/>
          <p:cNvSpPr txBox="1"/>
          <p:nvPr>
            <p:ph type="ctrTitle"/>
          </p:nvPr>
        </p:nvSpPr>
        <p:spPr>
          <a:xfrm>
            <a:off x="2381250" y="5663496"/>
            <a:ext cx="19621500" cy="2389008"/>
          </a:xfrm>
          <a:prstGeom prst="rect">
            <a:avLst/>
          </a:prstGeom>
        </p:spPr>
        <p:txBody>
          <a:bodyPr/>
          <a:lstStyle>
            <a:lvl1pPr defTabSz="668655">
              <a:defRPr spc="-242" sz="12150"/>
            </a:lvl1pPr>
          </a:lstStyle>
          <a:p>
            <a:pPr/>
            <a:r>
              <a:t>The WORST AI is now</a:t>
            </a:r>
          </a:p>
        </p:txBody>
      </p:sp>
    </p:spTree>
  </p:cSld>
  <p:clrMapOvr>
    <a:masterClrMapping/>
  </p:clrMapOvr>
  <p:transition xmlns:p14="http://schemas.microsoft.com/office/powerpoint/2010/main" spd="med" advClick="1"/>
</p:sld>
</file>

<file path=ppt/slides/slide1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1" name="Conversation vs. “Gotcha”"/>
          <p:cNvSpPr txBox="1"/>
          <p:nvPr>
            <p:ph type="ctrTitle"/>
          </p:nvPr>
        </p:nvSpPr>
        <p:spPr>
          <a:xfrm>
            <a:off x="2381250" y="5663496"/>
            <a:ext cx="19621500" cy="2389008"/>
          </a:xfrm>
          <a:prstGeom prst="rect">
            <a:avLst/>
          </a:prstGeom>
        </p:spPr>
        <p:txBody>
          <a:bodyPr/>
          <a:lstStyle>
            <a:lvl1pPr defTabSz="569594">
              <a:defRPr spc="-207" sz="10350"/>
            </a:lvl1pPr>
          </a:lstStyle>
          <a:p>
            <a:pPr/>
            <a:r>
              <a:t>Conversation vs. “Gotcha”</a:t>
            </a:r>
          </a:p>
        </p:txBody>
      </p:sp>
    </p:spTree>
  </p:cSld>
  <p:clrMapOvr>
    <a:masterClrMapping/>
  </p:clrMapOvr>
  <p:transition xmlns:p14="http://schemas.microsoft.com/office/powerpoint/2010/main" spd="med" advClick="1"/>
</p:sld>
</file>

<file path=ppt/slides/slide1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13" name="Image" descr="Image"/>
          <p:cNvPicPr>
            <a:picLocks noChangeAspect="1"/>
          </p:cNvPicPr>
          <p:nvPr/>
        </p:nvPicPr>
        <p:blipFill>
          <a:blip r:embed="rId2">
            <a:extLst/>
          </a:blip>
          <a:stretch>
            <a:fillRect/>
          </a:stretch>
        </p:blipFill>
        <p:spPr>
          <a:xfrm>
            <a:off x="1480110" y="559780"/>
            <a:ext cx="21359176" cy="12596440"/>
          </a:xfrm>
          <a:prstGeom prst="rect">
            <a:avLst/>
          </a:prstGeom>
          <a:ln w="12700">
            <a:miter lim="400000"/>
          </a:ln>
        </p:spPr>
      </p:pic>
    </p:spTree>
  </p:cSld>
  <p:clrMapOvr>
    <a:masterClrMapping/>
  </p:clrMapOvr>
  <p:transition xmlns:p14="http://schemas.microsoft.com/office/powerpoint/2010/main" spd="med" advClick="1"/>
</p:sld>
</file>

<file path=ppt/slides/slide1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5" name="Transparency"/>
          <p:cNvSpPr txBox="1"/>
          <p:nvPr>
            <p:ph type="ctrTitle"/>
          </p:nvPr>
        </p:nvSpPr>
        <p:spPr>
          <a:xfrm>
            <a:off x="2381250" y="5663496"/>
            <a:ext cx="19621500" cy="2389008"/>
          </a:xfrm>
          <a:prstGeom prst="rect">
            <a:avLst/>
          </a:prstGeom>
        </p:spPr>
        <p:txBody>
          <a:bodyPr/>
          <a:lstStyle>
            <a:lvl1pPr defTabSz="817244">
              <a:defRPr spc="-297" sz="14850"/>
            </a:lvl1pPr>
          </a:lstStyle>
          <a:p>
            <a:pPr/>
            <a:r>
              <a:t>Transparency</a:t>
            </a:r>
          </a:p>
        </p:txBody>
      </p:sp>
    </p:spTree>
  </p:cSld>
  <p:clrMapOvr>
    <a:masterClrMapping/>
  </p:clrMapOvr>
  <p:transition xmlns:p14="http://schemas.microsoft.com/office/powerpoint/2010/main" spd="med" advClick="1"/>
</p:sld>
</file>

<file path=ppt/slides/slide2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17" name="Image" descr="Image"/>
          <p:cNvPicPr>
            <a:picLocks noChangeAspect="1"/>
          </p:cNvPicPr>
          <p:nvPr/>
        </p:nvPicPr>
        <p:blipFill>
          <a:blip r:embed="rId2">
            <a:extLst/>
          </a:blip>
          <a:stretch>
            <a:fillRect/>
          </a:stretch>
        </p:blipFill>
        <p:spPr>
          <a:xfrm>
            <a:off x="971760" y="4956610"/>
            <a:ext cx="22440480" cy="4693291"/>
          </a:xfrm>
          <a:prstGeom prst="rect">
            <a:avLst/>
          </a:prstGeom>
          <a:ln w="12700">
            <a:miter lim="400000"/>
          </a:ln>
        </p:spPr>
      </p:pic>
    </p:spTree>
  </p:cSld>
  <p:clrMapOvr>
    <a:masterClrMapping/>
  </p:clrMapOvr>
  <p:transition xmlns:p14="http://schemas.microsoft.com/office/powerpoint/2010/main" spd="med" advClick="1"/>
</p:sld>
</file>

<file path=ppt/slides/slide2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9" name="Scenario #2"/>
          <p:cNvSpPr txBox="1"/>
          <p:nvPr>
            <p:ph type="title"/>
          </p:nvPr>
        </p:nvSpPr>
        <p:spPr>
          <a:prstGeom prst="rect">
            <a:avLst/>
          </a:prstGeom>
        </p:spPr>
        <p:txBody>
          <a:bodyPr/>
          <a:lstStyle>
            <a:lvl1pPr>
              <a:defRPr spc="-300" sz="10000"/>
            </a:lvl1pPr>
          </a:lstStyle>
          <a:p>
            <a:pPr/>
            <a:r>
              <a:t>Scenario #2</a:t>
            </a:r>
          </a:p>
        </p:txBody>
      </p:sp>
      <p:sp>
        <p:nvSpPr>
          <p:cNvPr id="220" name="A parent complains that AI was introduced or used in a classroom. They claim that AI is evil because it comes close to “playing God” by using something with human-like thinking and qualities. How would you encourage a school and/or teacher to respond?"/>
          <p:cNvSpPr txBox="1"/>
          <p:nvPr>
            <p:ph type="body" idx="1"/>
          </p:nvPr>
        </p:nvSpPr>
        <p:spPr>
          <a:prstGeom prst="rect">
            <a:avLst/>
          </a:prstGeom>
        </p:spPr>
        <p:txBody>
          <a:bodyPr/>
          <a:lstStyle>
            <a:lvl1pPr marL="0" indent="0" defTabSz="792479">
              <a:spcBef>
                <a:spcPts val="5600"/>
              </a:spcBef>
              <a:buSzTx/>
              <a:buNone/>
              <a:defRPr sz="8448"/>
            </a:lvl1pPr>
          </a:lstStyle>
          <a:p>
            <a:pPr/>
            <a:r>
              <a:t>A parent complains that AI was introduced or used in a classroom. They claim that AI is evil because it comes close to “playing God” by using something with human-like thinking and qualities. How would you encourage a school and/or teacher to respond?</a:t>
            </a:r>
          </a:p>
        </p:txBody>
      </p:sp>
    </p:spTree>
  </p:cSld>
  <p:clrMapOvr>
    <a:masterClrMapping/>
  </p:clrMapOvr>
  <p:transition xmlns:p14="http://schemas.microsoft.com/office/powerpoint/2010/main" spd="med" advClick="1"/>
</p:sld>
</file>

<file path=ppt/slides/slide2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22" name="Authentic Learning…"/>
          <p:cNvSpPr txBox="1"/>
          <p:nvPr>
            <p:ph type="ctrTitle"/>
          </p:nvPr>
        </p:nvSpPr>
        <p:spPr>
          <a:xfrm>
            <a:off x="2381250" y="4338040"/>
            <a:ext cx="19621500" cy="4731317"/>
          </a:xfrm>
          <a:prstGeom prst="rect">
            <a:avLst/>
          </a:prstGeom>
        </p:spPr>
        <p:txBody>
          <a:bodyPr/>
          <a:lstStyle/>
          <a:p>
            <a:pPr defTabSz="742950">
              <a:defRPr spc="-270" sz="13500"/>
            </a:pPr>
            <a:r>
              <a:t>Authentic Learning </a:t>
            </a:r>
          </a:p>
          <a:p>
            <a:pPr defTabSz="742950">
              <a:defRPr spc="-270" sz="13500"/>
            </a:pPr>
            <a:r>
              <a:t>vs. Shortcuts</a:t>
            </a:r>
          </a:p>
        </p:txBody>
      </p:sp>
    </p:spTree>
  </p:cSld>
  <p:clrMapOvr>
    <a:masterClrMapping/>
  </p:clrMapOvr>
  <p:transition xmlns:p14="http://schemas.microsoft.com/office/powerpoint/2010/main" spd="med" advClick="1"/>
</p:sld>
</file>

<file path=ppt/slides/slide2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24" name="Articulating the “Why”"/>
          <p:cNvSpPr txBox="1"/>
          <p:nvPr>
            <p:ph type="ctrTitle"/>
          </p:nvPr>
        </p:nvSpPr>
        <p:spPr>
          <a:xfrm>
            <a:off x="2381250" y="4338040"/>
            <a:ext cx="19621500" cy="4731317"/>
          </a:xfrm>
          <a:prstGeom prst="rect">
            <a:avLst/>
          </a:prstGeom>
        </p:spPr>
        <p:txBody>
          <a:bodyPr/>
          <a:lstStyle>
            <a:lvl1pPr defTabSz="808990">
              <a:defRPr spc="-293" sz="14700"/>
            </a:lvl1pPr>
          </a:lstStyle>
          <a:p>
            <a:pPr/>
            <a:r>
              <a:t>Articulating the “Why”</a:t>
            </a:r>
          </a:p>
        </p:txBody>
      </p:sp>
    </p:spTree>
  </p:cSld>
  <p:clrMapOvr>
    <a:masterClrMapping/>
  </p:clrMapOvr>
  <p:transition xmlns:p14="http://schemas.microsoft.com/office/powerpoint/2010/main" spd="med" advClick="1"/>
</p:sld>
</file>

<file path=ppt/slides/slide2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26" name="Image" descr="Image"/>
          <p:cNvPicPr>
            <a:picLocks noChangeAspect="1"/>
          </p:cNvPicPr>
          <p:nvPr>
            <p:ph type="pic" idx="21"/>
          </p:nvPr>
        </p:nvPicPr>
        <p:blipFill>
          <a:blip r:embed="rId2">
            <a:extLst/>
          </a:blip>
          <a:srcRect l="0" t="571" r="0" b="571"/>
          <a:stretch>
            <a:fillRect/>
          </a:stretch>
        </p:blipFill>
        <p:spPr>
          <a:xfrm>
            <a:off x="0" y="0"/>
            <a:ext cx="24384000" cy="13716000"/>
          </a:xfrm>
          <a:prstGeom prst="rect">
            <a:avLst/>
          </a:prstGeom>
        </p:spPr>
      </p:pic>
    </p:spTree>
  </p:cSld>
  <p:clrMapOvr>
    <a:masterClrMapping/>
  </p:clrMapOvr>
  <p:transition xmlns:p14="http://schemas.microsoft.com/office/powerpoint/2010/main" spd="med" advClick="1"/>
</p:sld>
</file>

<file path=ppt/slides/slide2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28" name="Dealing with…"/>
          <p:cNvSpPr txBox="1"/>
          <p:nvPr>
            <p:ph type="ctrTitle"/>
          </p:nvPr>
        </p:nvSpPr>
        <p:spPr>
          <a:xfrm>
            <a:off x="2381250" y="4539943"/>
            <a:ext cx="19621500" cy="4636114"/>
          </a:xfrm>
          <a:prstGeom prst="rect">
            <a:avLst/>
          </a:prstGeom>
        </p:spPr>
        <p:txBody>
          <a:bodyPr/>
          <a:lstStyle/>
          <a:p>
            <a:pPr defTabSz="792479">
              <a:defRPr spc="-288" sz="14400"/>
            </a:pPr>
            <a:r>
              <a:t>Dealing with </a:t>
            </a:r>
          </a:p>
          <a:p>
            <a:pPr defTabSz="792479">
              <a:defRPr spc="-288" sz="14400"/>
            </a:pPr>
            <a:r>
              <a:t>Hallucinations</a:t>
            </a:r>
          </a:p>
        </p:txBody>
      </p:sp>
    </p:spTree>
  </p:cSld>
  <p:clrMapOvr>
    <a:masterClrMapping/>
  </p:clrMapOvr>
  <p:transition xmlns:p14="http://schemas.microsoft.com/office/powerpoint/2010/main" spd="med" advClick="1"/>
</p:sld>
</file>

<file path=ppt/slides/slide2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30" name="Scenario #3"/>
          <p:cNvSpPr txBox="1"/>
          <p:nvPr>
            <p:ph type="title"/>
          </p:nvPr>
        </p:nvSpPr>
        <p:spPr>
          <a:prstGeom prst="rect">
            <a:avLst/>
          </a:prstGeom>
        </p:spPr>
        <p:txBody>
          <a:bodyPr/>
          <a:lstStyle>
            <a:lvl1pPr>
              <a:defRPr spc="-300" sz="10000"/>
            </a:lvl1pPr>
          </a:lstStyle>
          <a:p>
            <a:pPr/>
            <a:r>
              <a:t>Scenario #3</a:t>
            </a:r>
          </a:p>
        </p:txBody>
      </p:sp>
      <p:sp>
        <p:nvSpPr>
          <p:cNvPr id="231" name="One of the concerns with AI is whether harmful biases may emerge in the results of queries, especially if the results are opposed to Christian beliefs. What are some ways you would encourage teachers and schools to identify bias and address these finding"/>
          <p:cNvSpPr txBox="1"/>
          <p:nvPr>
            <p:ph type="body" idx="1"/>
          </p:nvPr>
        </p:nvSpPr>
        <p:spPr>
          <a:prstGeom prst="rect">
            <a:avLst/>
          </a:prstGeom>
        </p:spPr>
        <p:txBody>
          <a:bodyPr/>
          <a:lstStyle>
            <a:lvl1pPr marL="0" indent="0" defTabSz="718184">
              <a:spcBef>
                <a:spcPts val="5100"/>
              </a:spcBef>
              <a:buSzTx/>
              <a:buNone/>
              <a:defRPr sz="7656"/>
            </a:lvl1pPr>
          </a:lstStyle>
          <a:p>
            <a:pPr/>
            <a:r>
              <a:t>One of the concerns with AI is whether harmful biases may emerge in the results of queries, especially if the results are opposed to Christian beliefs. What are some ways you would encourage teachers and schools to identify bias and address these findings within the learning process?</a:t>
            </a:r>
          </a:p>
        </p:txBody>
      </p:sp>
    </p:spTree>
  </p:cSld>
  <p:clrMapOvr>
    <a:masterClrMapping/>
  </p:clrMapOvr>
  <p:transition xmlns:p14="http://schemas.microsoft.com/office/powerpoint/2010/main" spd="med" advClick="1"/>
</p:sld>
</file>

<file path=ppt/slides/slide2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33" name="Image" descr="Image"/>
          <p:cNvPicPr>
            <a:picLocks noChangeAspect="1"/>
          </p:cNvPicPr>
          <p:nvPr>
            <p:ph type="pic" idx="21"/>
          </p:nvPr>
        </p:nvPicPr>
        <p:blipFill>
          <a:blip r:embed="rId2">
            <a:extLst/>
          </a:blip>
          <a:srcRect l="0" t="0" r="0" b="0"/>
          <a:stretch>
            <a:fillRect/>
          </a:stretch>
        </p:blipFill>
        <p:spPr>
          <a:xfrm>
            <a:off x="0" y="0"/>
            <a:ext cx="24384000" cy="13716000"/>
          </a:xfrm>
          <a:prstGeom prst="rect">
            <a:avLst/>
          </a:prstGeom>
        </p:spPr>
      </p:pic>
    </p:spTree>
  </p:cSld>
  <p:clrMapOvr>
    <a:masterClrMapping/>
  </p:clrMapOvr>
  <p:transition xmlns:p14="http://schemas.microsoft.com/office/powerpoint/2010/main" spd="med" advClick="1"/>
</p:sld>
</file>

<file path=ppt/slides/slide2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35" name="Four Issues to Watch For AI’s Potential Growth"/>
          <p:cNvSpPr txBox="1"/>
          <p:nvPr>
            <p:ph type="title"/>
          </p:nvPr>
        </p:nvSpPr>
        <p:spPr>
          <a:prstGeom prst="rect">
            <a:avLst/>
          </a:prstGeom>
        </p:spPr>
        <p:txBody>
          <a:bodyPr/>
          <a:lstStyle>
            <a:lvl1pPr>
              <a:defRPr spc="-225" sz="7500"/>
            </a:lvl1pPr>
          </a:lstStyle>
          <a:p>
            <a:pPr/>
            <a:r>
              <a:t>Four Issues to Watch For AI’s Potential Growth</a:t>
            </a:r>
          </a:p>
        </p:txBody>
      </p:sp>
      <p:sp>
        <p:nvSpPr>
          <p:cNvPr id="236" name="Limited additional data sources…"/>
          <p:cNvSpPr txBox="1"/>
          <p:nvPr>
            <p:ph type="body" idx="1"/>
          </p:nvPr>
        </p:nvSpPr>
        <p:spPr>
          <a:xfrm>
            <a:off x="2403297" y="4591050"/>
            <a:ext cx="19621501" cy="8039100"/>
          </a:xfrm>
          <a:prstGeom prst="rect">
            <a:avLst/>
          </a:prstGeom>
        </p:spPr>
        <p:txBody>
          <a:bodyPr/>
          <a:lstStyle/>
          <a:p>
            <a:pPr>
              <a:buBlip>
                <a:blip r:embed="rId2"/>
              </a:buBlip>
              <a:defRPr sz="7500"/>
            </a:pPr>
            <a:r>
              <a:t>Limited additional data sources</a:t>
            </a:r>
          </a:p>
          <a:p>
            <a:pPr>
              <a:buBlip>
                <a:blip r:embed="rId2"/>
              </a:buBlip>
              <a:defRPr sz="7500"/>
            </a:pPr>
            <a:r>
              <a:t>Power</a:t>
            </a:r>
          </a:p>
          <a:p>
            <a:pPr>
              <a:buBlip>
                <a:blip r:embed="rId2"/>
              </a:buBlip>
              <a:defRPr sz="7500"/>
            </a:pPr>
            <a:r>
              <a:t>Legal issues</a:t>
            </a:r>
          </a:p>
          <a:p>
            <a:pPr>
              <a:buBlip>
                <a:blip r:embed="rId2"/>
              </a:buBlip>
              <a:defRPr sz="7500"/>
            </a:pPr>
            <a:r>
              <a:t>Monetizing of AI</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236">
                                            <p:bg/>
                                          </p:spTgt>
                                        </p:tgtEl>
                                        <p:attrNameLst>
                                          <p:attrName>style.visibility</p:attrName>
                                        </p:attrNameLst>
                                      </p:cBhvr>
                                      <p:to>
                                        <p:strVal val="visible"/>
                                      </p:to>
                                    </p:set>
                                  </p:childTnLst>
                                </p:cTn>
                              </p:par>
                              <p:par>
                                <p:cTn id="7" presetClass="entr" nodeType="withEffect" presetSubtype="0" presetID="1" grpId="1" fill="hold">
                                  <p:stCondLst>
                                    <p:cond delay="0"/>
                                  </p:stCondLst>
                                  <p:iterate type="el" backwards="0">
                                    <p:tmAbs val="0"/>
                                  </p:iterate>
                                  <p:childTnLst>
                                    <p:set>
                                      <p:cBhvr>
                                        <p:cTn id="8" fill="hold"/>
                                        <p:tgtEl>
                                          <p:spTgt spid="236">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Class="entr" nodeType="clickEffect" presetSubtype="0" presetID="1" grpId="1" fill="hold">
                                  <p:stCondLst>
                                    <p:cond delay="0"/>
                                  </p:stCondLst>
                                  <p:iterate type="el" backwards="0">
                                    <p:tmAbs val="0"/>
                                  </p:iterate>
                                  <p:childTnLst>
                                    <p:set>
                                      <p:cBhvr>
                                        <p:cTn id="12" fill="hold"/>
                                        <p:tgtEl>
                                          <p:spTgt spid="236">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Class="entr" nodeType="clickEffect" presetSubtype="0" presetID="1" grpId="1" fill="hold">
                                  <p:stCondLst>
                                    <p:cond delay="0"/>
                                  </p:stCondLst>
                                  <p:iterate type="el" backwards="0">
                                    <p:tmAbs val="0"/>
                                  </p:iterate>
                                  <p:childTnLst>
                                    <p:set>
                                      <p:cBhvr>
                                        <p:cTn id="16" fill="hold"/>
                                        <p:tgtEl>
                                          <p:spTgt spid="236">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Class="entr" nodeType="clickEffect" presetSubtype="0" presetID="1" grpId="1" fill="hold">
                                  <p:stCondLst>
                                    <p:cond delay="0"/>
                                  </p:stCondLst>
                                  <p:iterate type="el" backwards="0">
                                    <p:tmAbs val="0"/>
                                  </p:iterate>
                                  <p:childTnLst>
                                    <p:set>
                                      <p:cBhvr>
                                        <p:cTn id="20" fill="hold"/>
                                        <p:tgtEl>
                                          <p:spTgt spid="236">
                                            <p:txEl>
                                              <p:pRg st="3" end="3"/>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236" grpId="1"/>
    </p:bldLst>
  </p:timing>
</p:sld>
</file>

<file path=ppt/slides/slide2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38" name="Greater Use of MLMs and SLMs to target specific educational goals, such as tutoring, executive functioning assistance, etc."/>
          <p:cNvSpPr txBox="1"/>
          <p:nvPr>
            <p:ph type="title"/>
          </p:nvPr>
        </p:nvSpPr>
        <p:spPr>
          <a:xfrm>
            <a:off x="2374900" y="3187104"/>
            <a:ext cx="19621500" cy="7759404"/>
          </a:xfrm>
          <a:prstGeom prst="rect">
            <a:avLst/>
          </a:prstGeom>
        </p:spPr>
        <p:txBody>
          <a:bodyPr/>
          <a:lstStyle/>
          <a:p>
            <a:pPr/>
            <a:r>
              <a:t>Greater Use of MLMs and SLMs to target specific educational goals, such as tutoring, executive functioning assistance, etc.</a:t>
            </a:r>
          </a:p>
        </p:txBody>
      </p:sp>
    </p:spTree>
  </p:cSld>
  <p:clrMapOvr>
    <a:masterClrMapping/>
  </p:clrMapOvr>
  <p:transition xmlns:p14="http://schemas.microsoft.com/office/powerpoint/2010/main" spd="med" advClick="1"/>
</p:sld>
</file>

<file path=ppt/slides/slide3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40" name="Example: palzi.org"/>
          <p:cNvSpPr txBox="1"/>
          <p:nvPr>
            <p:ph type="title"/>
          </p:nvPr>
        </p:nvSpPr>
        <p:spPr>
          <a:prstGeom prst="rect">
            <a:avLst/>
          </a:prstGeom>
        </p:spPr>
        <p:txBody>
          <a:bodyPr/>
          <a:lstStyle/>
          <a:p>
            <a:pPr/>
            <a:r>
              <a:t>Example: palzi.org</a:t>
            </a:r>
          </a:p>
        </p:txBody>
      </p:sp>
      <p:pic>
        <p:nvPicPr>
          <p:cNvPr id="241" name="Image" descr="Image"/>
          <p:cNvPicPr>
            <a:picLocks noChangeAspect="1"/>
          </p:cNvPicPr>
          <p:nvPr/>
        </p:nvPicPr>
        <p:blipFill>
          <a:blip r:embed="rId2">
            <a:extLst/>
          </a:blip>
          <a:stretch>
            <a:fillRect/>
          </a:stretch>
        </p:blipFill>
        <p:spPr>
          <a:xfrm>
            <a:off x="5298897" y="4349750"/>
            <a:ext cx="13830301" cy="8267700"/>
          </a:xfrm>
          <a:prstGeom prst="rect">
            <a:avLst/>
          </a:prstGeom>
          <a:ln w="12700">
            <a:miter lim="400000"/>
          </a:ln>
        </p:spPr>
      </p:pic>
    </p:spTree>
  </p:cSld>
  <p:clrMapOvr>
    <a:masterClrMapping/>
  </p:clrMapOvr>
  <p:transition xmlns:p14="http://schemas.microsoft.com/office/powerpoint/2010/main" spd="med" advClick="1"/>
</p:sld>
</file>

<file path=ppt/slides/slide3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43" name="Executive Functioning"/>
          <p:cNvSpPr txBox="1"/>
          <p:nvPr>
            <p:ph type="title"/>
          </p:nvPr>
        </p:nvSpPr>
        <p:spPr>
          <a:prstGeom prst="rect">
            <a:avLst/>
          </a:prstGeom>
        </p:spPr>
        <p:txBody>
          <a:bodyPr/>
          <a:lstStyle/>
          <a:p>
            <a:pPr/>
            <a:r>
              <a:t>Executive Functioning</a:t>
            </a:r>
          </a:p>
        </p:txBody>
      </p:sp>
    </p:spTree>
  </p:cSld>
  <p:clrMapOvr>
    <a:masterClrMapping/>
  </p:clrMapOvr>
  <p:transition xmlns:p14="http://schemas.microsoft.com/office/powerpoint/2010/main" spd="med" advClick="1"/>
</p:sld>
</file>

<file path=ppt/slides/slide3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45" name="GitMind AI"/>
          <p:cNvSpPr txBox="1"/>
          <p:nvPr>
            <p:ph type="title"/>
          </p:nvPr>
        </p:nvSpPr>
        <p:spPr>
          <a:xfrm>
            <a:off x="2374900" y="977900"/>
            <a:ext cx="19621500" cy="1322090"/>
          </a:xfrm>
          <a:prstGeom prst="rect">
            <a:avLst/>
          </a:prstGeom>
        </p:spPr>
        <p:txBody>
          <a:bodyPr/>
          <a:lstStyle/>
          <a:p>
            <a:pPr/>
            <a:r>
              <a:t>GitMind AI</a:t>
            </a:r>
          </a:p>
        </p:txBody>
      </p:sp>
      <p:pic>
        <p:nvPicPr>
          <p:cNvPr id="246" name="Image" descr="Image"/>
          <p:cNvPicPr>
            <a:picLocks noChangeAspect="1"/>
          </p:cNvPicPr>
          <p:nvPr/>
        </p:nvPicPr>
        <p:blipFill>
          <a:blip r:embed="rId2">
            <a:extLst/>
          </a:blip>
          <a:stretch>
            <a:fillRect/>
          </a:stretch>
        </p:blipFill>
        <p:spPr>
          <a:xfrm>
            <a:off x="4021429" y="2652924"/>
            <a:ext cx="16385238" cy="10376793"/>
          </a:xfrm>
          <a:prstGeom prst="rect">
            <a:avLst/>
          </a:prstGeom>
          <a:ln w="12700">
            <a:miter lim="400000"/>
          </a:ln>
        </p:spPr>
      </p:pic>
    </p:spTree>
  </p:cSld>
  <p:clrMapOvr>
    <a:masterClrMapping/>
  </p:clrMapOvr>
  <p:transition xmlns:p14="http://schemas.microsoft.com/office/powerpoint/2010/main" spd="med" advClick="1"/>
</p:sld>
</file>

<file path=ppt/slides/slide3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48" name="The Rise of AI Generated Video"/>
          <p:cNvSpPr txBox="1"/>
          <p:nvPr>
            <p:ph type="title"/>
          </p:nvPr>
        </p:nvSpPr>
        <p:spPr>
          <a:prstGeom prst="rect">
            <a:avLst/>
          </a:prstGeom>
        </p:spPr>
        <p:txBody>
          <a:bodyPr/>
          <a:lstStyle/>
          <a:p>
            <a:pPr/>
            <a:r>
              <a:t>The Rise of AI Generated Video</a:t>
            </a:r>
          </a:p>
        </p:txBody>
      </p:sp>
    </p:spTree>
  </p:cSld>
  <p:clrMapOvr>
    <a:masterClrMapping/>
  </p:clrMapOvr>
  <p:transition xmlns:p14="http://schemas.microsoft.com/office/powerpoint/2010/main" spd="med" advClick="1"/>
</p:sld>
</file>

<file path=ppt/slides/slide3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50" name="Introducing Sora — OpenAI’s text-to-video model" descr="Introducing Sora — OpenAI’s text-to-video model"/>
          <p:cNvPicPr>
            <a:picLocks noChangeAspect="0"/>
          </p:cNvPicPr>
          <p:nvPr>
            <a:videoFile xmlns:mc="http://schemas.openxmlformats.org/markup-compatibility/2006" xmlns:aiw="http://developer.apple.com/namespaces/iwork" r:link="rId2" mc:Ignorable="aiw" aiw:title="Introducing Sora — OpenAI’s text-to-video model" aiw:author="OpenAI"/>
          </p:nvPr>
        </p:nvPicPr>
        <p:blipFill>
          <a:blip r:embed="rId3">
            <a:extLst/>
          </a:blip>
          <a:stretch>
            <a:fillRect/>
          </a:stretch>
        </p:blipFill>
        <p:spPr>
          <a:xfrm>
            <a:off x="1623367" y="913144"/>
            <a:ext cx="21137266" cy="11889712"/>
          </a:xfrm>
          <a:prstGeom prst="rect">
            <a:avLst/>
          </a:prstGeom>
        </p:spPr>
      </p:pic>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mediacall" nodeType="clickEffect" presetSubtype="0" presetID="1" grpId="1" fill="hold">
                                  <p:stCondLst>
                                    <p:cond delay="0"/>
                                  </p:stCondLst>
                                  <p:childTnLst>
                                    <p:cmd type="call" cmd="playFrom(0.0)">
                                      <p:cBhvr>
                                        <p:cTn id="6" dur="1" fill="hold"/>
                                        <p:tgtEl>
                                          <p:spTgt spid="250"/>
                                        </p:tgtEl>
                                      </p:cBhvr>
                                    </p:cmd>
                                  </p:childTnLst>
                                </p:cTn>
                              </p:par>
                            </p:childTnLst>
                          </p:cTn>
                        </p:par>
                      </p:childTnLst>
                    </p:cTn>
                  </p:par>
                </p:childTnLst>
              </p:cTn>
              <p:prevCondLst>
                <p:cond evt="onPrev">
                  <p:tgtEl>
                    <p:sldTgt/>
                  </p:tgtEl>
                </p:cond>
              </p:prevCondLst>
              <p:nextCondLst>
                <p:cond evt="onNext">
                  <p:tgtEl>
                    <p:sldTgt/>
                  </p:tgtEl>
                </p:cond>
              </p:nextCondLst>
            </p:seq>
            <p:video fullScrn="0">
              <p:cMediaNode mute="0" showWhenStopped="1" numSld="1" vol="80000">
                <p:cTn id="7" fill="hold" display="0">
                  <p:stCondLst>
                    <p:cond delay="indefinite"/>
                  </p:stCondLst>
                </p:cTn>
                <p:tgtEl>
                  <p:spTgt spid="250"/>
                </p:tgtEl>
              </p:cMediaNode>
            </p:video>
            <p:seq concurrent="1" prevAc="none" nextAc="seek">
              <p:cTn id="8" evtFilter="cancelBubble" nodeType="interactiveSeq" restart="whenNotActive" fill="hold">
                <p:stCondLst>
                  <p:cond delay="0" evt="onClick">
                    <p:tgtEl>
                      <p:spTgt spid="250"/>
                    </p:tgtEl>
                  </p:cond>
                </p:stCondLst>
                <p:endSync delay="0" evt="end">
                  <p:rtn val="all"/>
                </p:endSync>
                <p:childTnLst>
                  <p:par>
                    <p:cTn id="9" fill="hold">
                      <p:stCondLst>
                        <p:cond delay="0"/>
                      </p:stCondLst>
                      <p:childTnLst>
                        <p:par>
                          <p:cTn id="10" fill="hold">
                            <p:stCondLst>
                              <p:cond delay="0"/>
                            </p:stCondLst>
                            <p:childTnLst>
                              <p:par>
                                <p:cTn id="11" presetClass="mediacall" nodeType="clickEffect" presetSubtype="0" presetID="2" fill="hold">
                                  <p:stCondLst>
                                    <p:cond delay="0"/>
                                  </p:stCondLst>
                                  <p:childTnLst>
                                    <p:cmd type="call" cmd="togglePause">
                                      <p:cBhvr>
                                        <p:cTn id="12" dur="1" fill="hold"/>
                                        <p:tgtEl>
                                          <p:spTgt spid="250"/>
                                        </p:tgtEl>
                                      </p:cBhvr>
                                    </p:cmd>
                                  </p:childTnLst>
                                </p:cTn>
                              </p:par>
                            </p:childTnLst>
                          </p:cTn>
                        </p:par>
                      </p:childTnLst>
                    </p:cTn>
                  </p:par>
                </p:childTnLst>
              </p:cTn>
              <p:nextCondLst>
                <p:cond delay="0" evt="onClick">
                  <p:tgtEl>
                    <p:spTgt spid="250"/>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52" name="a football playing octopus-a333a7.mp4" descr="a football playing octopus-a333a7.mp4"/>
          <p:cNvPicPr>
            <a:picLocks noChangeAspect="0"/>
          </p:cNvPicPr>
          <p:nvPr>
            <a:videoFile r:link="rId2"/>
            <p:extLst>
              <p:ext uri="{DAA4B4D4-6D71-4841-9C94-3DE7FCFB9230}">
                <p14:media xmlns:p14="http://schemas.microsoft.com/office/powerpoint/2010/main" r:embed="rId3"/>
              </p:ext>
            </p:extLst>
          </p:nvPr>
        </p:nvPicPr>
        <p:blipFill>
          <a:blip r:embed="rId4">
            <a:extLst/>
          </a:blip>
          <a:stretch>
            <a:fillRect/>
          </a:stretch>
        </p:blipFill>
        <p:spPr>
          <a:xfrm>
            <a:off x="3556000" y="2082800"/>
            <a:ext cx="17272000" cy="9550400"/>
          </a:xfrm>
          <a:prstGeom prst="rect">
            <a:avLst/>
          </a:prstGeom>
          <a:ln w="12700">
            <a:miter lim="400000"/>
          </a:ln>
        </p:spPr>
      </p:pic>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mediacall" nodeType="clickEffect" presetSubtype="0" presetID="1" grpId="1" fill="hold">
                                  <p:stCondLst>
                                    <p:cond delay="0"/>
                                  </p:stCondLst>
                                  <p:childTnLst>
                                    <p:cmd type="call" cmd="playFrom(0.0)">
                                      <p:cBhvr>
                                        <p:cTn id="6" dur="5250" fill="hold"/>
                                        <p:tgtEl>
                                          <p:spTgt spid="252"/>
                                        </p:tgtEl>
                                      </p:cBhvr>
                                    </p:cmd>
                                  </p:childTnLst>
                                </p:cTn>
                              </p:par>
                            </p:childTnLst>
                          </p:cTn>
                        </p:par>
                      </p:childTnLst>
                    </p:cTn>
                  </p:par>
                </p:childTnLst>
              </p:cTn>
              <p:prevCondLst>
                <p:cond evt="onPrev">
                  <p:tgtEl>
                    <p:sldTgt/>
                  </p:tgtEl>
                </p:cond>
              </p:prevCondLst>
              <p:nextCondLst>
                <p:cond evt="onNext">
                  <p:tgtEl>
                    <p:sldTgt/>
                  </p:tgtEl>
                </p:cond>
              </p:nextCondLst>
            </p:seq>
            <p:video fullScrn="0">
              <p:cMediaNode mute="0" showWhenStopped="1" numSld="1" vol="100000">
                <p:cTn id="7" fill="hold" display="0">
                  <p:stCondLst>
                    <p:cond delay="indefinite"/>
                  </p:stCondLst>
                </p:cTn>
                <p:tgtEl>
                  <p:spTgt spid="252"/>
                </p:tgtEl>
              </p:cMediaNode>
            </p:video>
            <p:seq concurrent="1" prevAc="none" nextAc="seek">
              <p:cTn id="8" evtFilter="cancelBubble" nodeType="interactiveSeq" restart="whenNotActive" fill="hold">
                <p:stCondLst>
                  <p:cond delay="0" evt="onClick">
                    <p:tgtEl>
                      <p:spTgt spid="252"/>
                    </p:tgtEl>
                  </p:cond>
                </p:stCondLst>
                <p:endSync delay="0" evt="end">
                  <p:rtn val="all"/>
                </p:endSync>
                <p:childTnLst>
                  <p:par>
                    <p:cTn id="9" fill="hold">
                      <p:stCondLst>
                        <p:cond delay="0"/>
                      </p:stCondLst>
                      <p:childTnLst>
                        <p:par>
                          <p:cTn id="10" fill="hold">
                            <p:stCondLst>
                              <p:cond delay="0"/>
                            </p:stCondLst>
                            <p:childTnLst>
                              <p:par>
                                <p:cTn id="11" presetClass="mediacall" nodeType="clickEffect" presetSubtype="0" presetID="2" fill="hold">
                                  <p:stCondLst>
                                    <p:cond delay="0"/>
                                  </p:stCondLst>
                                  <p:childTnLst>
                                    <p:cmd type="call" cmd="togglePause">
                                      <p:cBhvr>
                                        <p:cTn id="12" dur="1" fill="hold"/>
                                        <p:tgtEl>
                                          <p:spTgt spid="252"/>
                                        </p:tgtEl>
                                      </p:cBhvr>
                                    </p:cmd>
                                  </p:childTnLst>
                                </p:cTn>
                              </p:par>
                            </p:childTnLst>
                          </p:cTn>
                        </p:par>
                      </p:childTnLst>
                    </p:cTn>
                  </p:par>
                </p:childTnLst>
              </p:cTn>
              <p:nextCondLst>
                <p:cond delay="0" evt="onClick">
                  <p:tgtEl>
                    <p:spTgt spid="252"/>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54" name="Resources"/>
          <p:cNvSpPr txBox="1"/>
          <p:nvPr>
            <p:ph type="title"/>
          </p:nvPr>
        </p:nvSpPr>
        <p:spPr>
          <a:prstGeom prst="rect">
            <a:avLst/>
          </a:prstGeom>
        </p:spPr>
        <p:txBody>
          <a:bodyPr/>
          <a:lstStyle/>
          <a:p>
            <a:pPr/>
            <a:r>
              <a:t>Resources</a:t>
            </a:r>
          </a:p>
        </p:txBody>
      </p:sp>
    </p:spTree>
  </p:cSld>
  <p:clrMapOvr>
    <a:masterClrMapping/>
  </p:clrMapOvr>
  <p:transition xmlns:p14="http://schemas.microsoft.com/office/powerpoint/2010/main" spd="med" advClick="1"/>
</p:sld>
</file>

<file path=ppt/slides/slide3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56" name="AI: Destroyer of Education or a Tool?"/>
          <p:cNvSpPr txBox="1"/>
          <p:nvPr>
            <p:ph type="ctrTitle"/>
          </p:nvPr>
        </p:nvSpPr>
        <p:spPr>
          <a:xfrm>
            <a:off x="2381250" y="4749800"/>
            <a:ext cx="19621500" cy="4216400"/>
          </a:xfrm>
          <a:prstGeom prst="rect">
            <a:avLst/>
          </a:prstGeom>
        </p:spPr>
        <p:txBody>
          <a:bodyPr/>
          <a:lstStyle>
            <a:lvl1pPr defTabSz="718184">
              <a:defRPr spc="-261" sz="13050"/>
            </a:lvl1pPr>
          </a:lstStyle>
          <a:p>
            <a:pPr/>
            <a:r>
              <a:t>AI: Destroyer of Education or a Tool?</a:t>
            </a:r>
          </a:p>
        </p:txBody>
      </p:sp>
      <p:pic>
        <p:nvPicPr>
          <p:cNvPr id="257" name="Image" descr="Image"/>
          <p:cNvPicPr>
            <a:picLocks noChangeAspect="1"/>
          </p:cNvPicPr>
          <p:nvPr/>
        </p:nvPicPr>
        <p:blipFill>
          <a:blip r:embed="rId2">
            <a:extLst/>
          </a:blip>
          <a:stretch>
            <a:fillRect/>
          </a:stretch>
        </p:blipFill>
        <p:spPr>
          <a:xfrm>
            <a:off x="-1074801" y="-405725"/>
            <a:ext cx="25826573" cy="14527450"/>
          </a:xfrm>
          <a:prstGeom prst="rect">
            <a:avLst/>
          </a:prstGeom>
          <a:ln w="12700">
            <a:miter lim="400000"/>
          </a:ln>
        </p:spPr>
      </p:pic>
    </p:spTree>
  </p:cSld>
  <p:clrMapOvr>
    <a:masterClrMapping/>
  </p:clrMapOvr>
  <p:transition xmlns:p14="http://schemas.microsoft.com/office/powerpoint/2010/main" spd="med" advClick="1"/>
</p:sld>
</file>

<file path=ppt/slides/slide3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59" name="Image" descr="Image"/>
          <p:cNvPicPr>
            <a:picLocks noChangeAspect="1"/>
          </p:cNvPicPr>
          <p:nvPr>
            <p:ph type="pic" idx="21"/>
          </p:nvPr>
        </p:nvPicPr>
        <p:blipFill>
          <a:blip r:embed="rId2">
            <a:extLst/>
          </a:blip>
          <a:srcRect l="0" t="0" r="0" b="0"/>
          <a:stretch>
            <a:fillRect/>
          </a:stretch>
        </p:blipFill>
        <p:spPr>
          <a:xfrm>
            <a:off x="0" y="0"/>
            <a:ext cx="24384000" cy="13716000"/>
          </a:xfrm>
          <a:prstGeom prst="rect">
            <a:avLst/>
          </a:prstGeom>
        </p:spPr>
      </p:pic>
    </p:spTree>
  </p:cSld>
  <p:clrMapOvr>
    <a:masterClrMapping/>
  </p:clrMapOvr>
  <p:transition xmlns:p14="http://schemas.microsoft.com/office/powerpoint/2010/main" spd="med" advClick="1"/>
</p:sld>
</file>

<file path=ppt/slides/slide3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61" name="Image" descr="Image"/>
          <p:cNvPicPr>
            <a:picLocks noChangeAspect="1"/>
          </p:cNvPicPr>
          <p:nvPr>
            <p:ph type="pic" idx="21"/>
          </p:nvPr>
        </p:nvPicPr>
        <p:blipFill>
          <a:blip r:embed="rId2">
            <a:extLst/>
          </a:blip>
          <a:srcRect l="0" t="0" r="0" b="0"/>
          <a:stretch>
            <a:fillRect/>
          </a:stretch>
        </p:blipFill>
        <p:spPr>
          <a:xfrm>
            <a:off x="0" y="0"/>
            <a:ext cx="24384000" cy="13716000"/>
          </a:xfrm>
          <a:prstGeom prst="rect">
            <a:avLst/>
          </a:prstGeom>
        </p:spPr>
      </p:pic>
    </p:spTree>
  </p:cSld>
  <p:clrMapOvr>
    <a:masterClrMapping/>
  </p:clrMapOvr>
  <p:transition xmlns:p14="http://schemas.microsoft.com/office/powerpoint/2010/main" spd="med" advClick="1"/>
</p:sld>
</file>

<file path=ppt/slides/slide4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63" name="FaithEdTech.org"/>
          <p:cNvSpPr txBox="1"/>
          <p:nvPr/>
        </p:nvSpPr>
        <p:spPr>
          <a:xfrm>
            <a:off x="7813625" y="937140"/>
            <a:ext cx="8148321" cy="160274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10000"/>
            </a:lvl1pPr>
          </a:lstStyle>
          <a:p>
            <a:pPr/>
            <a:r>
              <a:t>FaithEdTech.org</a:t>
            </a:r>
          </a:p>
        </p:txBody>
      </p:sp>
      <p:pic>
        <p:nvPicPr>
          <p:cNvPr id="264" name="adobe-express-qr-code.png" descr="adobe-express-qr-code.png"/>
          <p:cNvPicPr>
            <a:picLocks noChangeAspect="1"/>
          </p:cNvPicPr>
          <p:nvPr/>
        </p:nvPicPr>
        <p:blipFill>
          <a:blip r:embed="rId2">
            <a:extLst/>
          </a:blip>
          <a:stretch>
            <a:fillRect/>
          </a:stretch>
        </p:blipFill>
        <p:spPr>
          <a:xfrm>
            <a:off x="7166520" y="2908994"/>
            <a:ext cx="10050960" cy="10050960"/>
          </a:xfrm>
          <a:prstGeom prst="rect">
            <a:avLst/>
          </a:prstGeom>
          <a:ln w="12700">
            <a:miter lim="400000"/>
          </a:ln>
        </p:spPr>
      </p:pic>
    </p:spTree>
  </p:cSld>
  <p:clrMapOvr>
    <a:masterClrMapping/>
  </p:clrMapOvr>
  <p:transition xmlns:p14="http://schemas.microsoft.com/office/powerpoint/2010/main" spd="med" advClick="1"/>
</p:sld>
</file>

<file path=ppt/slides/slide4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66" name="Dave Black…"/>
          <p:cNvSpPr txBox="1"/>
          <p:nvPr/>
        </p:nvSpPr>
        <p:spPr>
          <a:xfrm>
            <a:off x="4111112" y="5619823"/>
            <a:ext cx="16161776" cy="500075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defRPr sz="8000"/>
            </a:pPr>
            <a:r>
              <a:t>Dave Black</a:t>
            </a:r>
          </a:p>
          <a:p>
            <a:pPr>
              <a:defRPr sz="8000"/>
            </a:pPr>
            <a:r>
              <a:t>Lutheran High School</a:t>
            </a:r>
          </a:p>
          <a:p>
            <a:pPr>
              <a:defRPr sz="8000"/>
            </a:pPr>
            <a:r>
              <a:rPr u="sng">
                <a:hlinkClick r:id="rId2" invalidUrl="" action="" tgtFrame="" tooltip="" history="1" highlightClick="0" endSnd="0"/>
              </a:rPr>
              <a:t>David.Black@LHSParker.org</a:t>
            </a:r>
          </a:p>
          <a:p>
            <a:pPr>
              <a:defRPr sz="8000"/>
            </a:pPr>
            <a:r>
              <a:rPr u="sng">
                <a:hlinkClick r:id="rId3" invalidUrl="" action="" tgtFrame="" tooltip="" history="1" highlightClick="0" endSnd="0"/>
              </a:rPr>
              <a:t>faithedtech.org</a:t>
            </a:r>
          </a:p>
        </p:txBody>
      </p:sp>
      <p:sp>
        <p:nvSpPr>
          <p:cNvPr id="267" name="AI In the Classroom"/>
          <p:cNvSpPr txBox="1"/>
          <p:nvPr>
            <p:ph type="ctrTitle"/>
          </p:nvPr>
        </p:nvSpPr>
        <p:spPr>
          <a:xfrm>
            <a:off x="2381250" y="1196115"/>
            <a:ext cx="19621500" cy="3835401"/>
          </a:xfrm>
          <a:prstGeom prst="rect">
            <a:avLst/>
          </a:prstGeom>
        </p:spPr>
        <p:txBody>
          <a:bodyPr anchor="ctr"/>
          <a:lstStyle/>
          <a:p>
            <a:pPr/>
            <a:r>
              <a:t>AI In the Classroom</a:t>
            </a:r>
          </a:p>
        </p:txBody>
      </p:sp>
    </p:spTree>
  </p:cSld>
  <p:clrMapOvr>
    <a:masterClrMapping/>
  </p:clrMapOvr>
  <p:transition xmlns:p14="http://schemas.microsoft.com/office/powerpoint/2010/main" spd="med" advClick="1"/>
</p:sld>
</file>

<file path=ppt/theme/_rels/theme1.xml.rels><?xml version="1.0" encoding="UTF-8"?>
<Relationships xmlns="http://schemas.openxmlformats.org/package/2006/relationships"><Relationship Id="rId1" Type="http://schemas.openxmlformats.org/officeDocument/2006/relationships/image" Target="../media/image2.png"/></Relationships>

</file>

<file path=ppt/theme/_rels/theme2.xml.rels><?xml version="1.0" encoding="UTF-8"?>
<Relationships xmlns="http://schemas.openxmlformats.org/package/2006/relationships"><Relationship Id="rId1" Type="http://schemas.openxmlformats.org/officeDocument/2006/relationships/image" Target="../media/image6.png"/></Relationships>

</file>

<file path=ppt/theme/theme1.xml><?xml version="1.0" encoding="utf-8"?>
<a:theme xmlns:a="http://schemas.openxmlformats.org/drawingml/2006/main" xmlns:r="http://schemas.openxmlformats.org/officeDocument/2006/relationships" name="New_Template6">
  <a:themeElements>
    <a:clrScheme name="New_Template6">
      <a:dk1>
        <a:srgbClr val="000000"/>
      </a:dk1>
      <a:lt1>
        <a:srgbClr val="EEEEEE"/>
      </a:lt1>
      <a:dk2>
        <a:srgbClr val="3E4044"/>
      </a:dk2>
      <a:lt2>
        <a:srgbClr val="DCDDE0"/>
      </a:lt2>
      <a:accent1>
        <a:srgbClr val="0AB8BF"/>
      </a:accent1>
      <a:accent2>
        <a:srgbClr val="82B21C"/>
      </a:accent2>
      <a:accent3>
        <a:srgbClr val="E6A629"/>
      </a:accent3>
      <a:accent4>
        <a:srgbClr val="E86F1B"/>
      </a:accent4>
      <a:accent5>
        <a:srgbClr val="C4411D"/>
      </a:accent5>
      <a:accent6>
        <a:srgbClr val="795B8C"/>
      </a:accent6>
      <a:hlink>
        <a:srgbClr val="0000FF"/>
      </a:hlink>
      <a:folHlink>
        <a:srgbClr val="FF00FF"/>
      </a:folHlink>
    </a:clrScheme>
    <a:fontScheme name="New_Template6">
      <a:majorFont>
        <a:latin typeface="Superclarendon Regular"/>
        <a:ea typeface="Superclarendon Regular"/>
        <a:cs typeface="Superclarendon Regular"/>
      </a:majorFont>
      <a:minorFont>
        <a:latin typeface="Superclarendon Regular"/>
        <a:ea typeface="Superclarendon Regular"/>
        <a:cs typeface="Superclarendon Regular"/>
      </a:minorFont>
    </a:fontScheme>
    <a:fmtScheme name="New_Template6">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r:embed="rId1"/>
          <a:srcRect l="0" t="0" r="0" b="0"/>
          <a:tile tx="0" ty="0" sx="100000" sy="100000" flip="none" algn="tl"/>
        </a:blip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4200" u="none" kumimoji="0" normalizeH="0">
            <a:ln>
              <a:noFill/>
            </a:ln>
            <a:solidFill>
              <a:srgbClr val="EEEEEE"/>
            </a:solidFill>
            <a:effectLst>
              <a:outerShdw sx="100000" sy="100000" kx="0" ky="0" algn="b" rotWithShape="0" blurRad="25400" dist="25400" dir="2388334">
                <a:srgbClr val="000000">
                  <a:alpha val="79310"/>
                </a:srgbClr>
              </a:outerShdw>
            </a:effectLst>
            <a:uFillTx/>
            <a:latin typeface="Helvetica Neue Bold Condensed"/>
            <a:ea typeface="Helvetica Neue Bold Condensed"/>
            <a:cs typeface="Helvetica Neue Bold Condensed"/>
            <a:sym typeface="Helvetica Neue Bold Condensed"/>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a:noFill/>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5200" u="none" kumimoji="0" normalizeH="0">
            <a:ln>
              <a:noFill/>
            </a:ln>
            <a:solidFill>
              <a:srgbClr val="EEEEEE"/>
            </a:solidFill>
            <a:effectLst/>
            <a:uFillTx/>
            <a:latin typeface="Helvetica Neue Bold Condensed"/>
            <a:ea typeface="Helvetica Neue Bold Condensed"/>
            <a:cs typeface="Helvetica Neue Bold Condensed"/>
            <a:sym typeface="Helvetica Neue Bold Condensed"/>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New_Template6">
  <a:themeElements>
    <a:clrScheme name="New_Template6">
      <a:dk1>
        <a:srgbClr val="000000"/>
      </a:dk1>
      <a:lt1>
        <a:srgbClr val="FFFFFF"/>
      </a:lt1>
      <a:dk2>
        <a:srgbClr val="3E4044"/>
      </a:dk2>
      <a:lt2>
        <a:srgbClr val="DCDDE0"/>
      </a:lt2>
      <a:accent1>
        <a:srgbClr val="0AB8BF"/>
      </a:accent1>
      <a:accent2>
        <a:srgbClr val="82B21C"/>
      </a:accent2>
      <a:accent3>
        <a:srgbClr val="E6A629"/>
      </a:accent3>
      <a:accent4>
        <a:srgbClr val="E86F1B"/>
      </a:accent4>
      <a:accent5>
        <a:srgbClr val="C4411D"/>
      </a:accent5>
      <a:accent6>
        <a:srgbClr val="795B8C"/>
      </a:accent6>
      <a:hlink>
        <a:srgbClr val="0000FF"/>
      </a:hlink>
      <a:folHlink>
        <a:srgbClr val="FF00FF"/>
      </a:folHlink>
    </a:clrScheme>
    <a:fontScheme name="New_Template6">
      <a:majorFont>
        <a:latin typeface="Superclarendon Regular"/>
        <a:ea typeface="Superclarendon Regular"/>
        <a:cs typeface="Superclarendon Regular"/>
      </a:majorFont>
      <a:minorFont>
        <a:latin typeface="Superclarendon Regular"/>
        <a:ea typeface="Superclarendon Regular"/>
        <a:cs typeface="Superclarendon Regular"/>
      </a:minorFont>
    </a:fontScheme>
    <a:fmtScheme name="New_Template6">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r:embed="rId1"/>
          <a:srcRect l="0" t="0" r="0" b="0"/>
          <a:tile tx="0" ty="0" sx="100000" sy="100000" flip="none" algn="tl"/>
        </a:blip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4200" u="none" kumimoji="0" normalizeH="0">
            <a:ln>
              <a:noFill/>
            </a:ln>
            <a:solidFill>
              <a:srgbClr val="EEEEEE"/>
            </a:solidFill>
            <a:effectLst>
              <a:outerShdw sx="100000" sy="100000" kx="0" ky="0" algn="b" rotWithShape="0" blurRad="25400" dist="25400" dir="2388334">
                <a:srgbClr val="000000">
                  <a:alpha val="79310"/>
                </a:srgbClr>
              </a:outerShdw>
            </a:effectLst>
            <a:uFillTx/>
            <a:latin typeface="Helvetica Neue Bold Condensed"/>
            <a:ea typeface="Helvetica Neue Bold Condensed"/>
            <a:cs typeface="Helvetica Neue Bold Condensed"/>
            <a:sym typeface="Helvetica Neue Bold Condensed"/>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a:noFill/>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5200" u="none" kumimoji="0" normalizeH="0">
            <a:ln>
              <a:noFill/>
            </a:ln>
            <a:solidFill>
              <a:srgbClr val="EEEEEE"/>
            </a:solidFill>
            <a:effectLst/>
            <a:uFillTx/>
            <a:latin typeface="Helvetica Neue Bold Condensed"/>
            <a:ea typeface="Helvetica Neue Bold Condensed"/>
            <a:cs typeface="Helvetica Neue Bold Condensed"/>
            <a:sym typeface="Helvetica Neue Bold Condensed"/>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