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4D7"/>
          </a:solidFill>
        </a:fill>
      </a:tcStyle>
    </a:wholeTbl>
    <a:band2H>
      <a:tcTxStyle b="def" i="def"/>
      <a:tcStyle>
        <a:tcBdr/>
        <a:fill>
          <a:solidFill>
            <a:srgbClr val="DDDBCF"/>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25400" cap="flat">
              <a:solidFill>
                <a:srgbClr val="AC9C88"/>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25400" cap="flat">
              <a:solidFill>
                <a:srgbClr val="878889"/>
              </a:solidFill>
              <a:prstDash val="solid"/>
              <a:miter lim="400000"/>
            </a:ln>
          </a:top>
          <a:bottom>
            <a:ln w="12700" cap="flat">
              <a:noFill/>
              <a:miter lim="400000"/>
            </a:ln>
          </a:bottom>
          <a:insideH>
            <a:ln w="12700" cap="flat">
              <a:solidFill>
                <a:srgbClr val="878889"/>
              </a:solidFill>
              <a:prstDash val="solid"/>
              <a:miter lim="400000"/>
            </a:ln>
          </a:insideH>
          <a:insideV>
            <a:ln w="12700" cap="flat">
              <a:noFill/>
              <a:miter lim="400000"/>
            </a:ln>
          </a:insideV>
        </a:tcBdr>
        <a:fill>
          <a:solidFill>
            <a:srgbClr val="BDBDBD"/>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8F2817"/>
              </a:solidFill>
              <a:prstDash val="solid"/>
              <a:miter lim="400000"/>
            </a:ln>
          </a:bottom>
          <a:insideH>
            <a:ln w="12700" cap="flat">
              <a:solidFill>
                <a:srgbClr val="8F2817"/>
              </a:solidFill>
              <a:prstDash val="solid"/>
              <a:miter lim="400000"/>
            </a:ln>
          </a:insideH>
          <a:insideV>
            <a:ln w="12700" cap="flat">
              <a:noFill/>
              <a:miter lim="400000"/>
            </a:ln>
          </a:insideV>
        </a:tcBdr>
        <a:fill>
          <a:solidFill>
            <a:srgbClr val="B8341D"/>
          </a:solidFill>
        </a:fill>
      </a:tcStyle>
    </a:firstRow>
  </a:tblStyle>
  <a:tblStyle styleId="{C7B018BB-80A7-4F77-B60F-C8B233D01FF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b="def" i="def"/>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solidFill>
                <a:srgbClr val="AC9C88"/>
              </a:solidFill>
              <a:prstDash val="solid"/>
              <a:miter lim="400000"/>
            </a:ln>
          </a:left>
          <a:right>
            <a:ln w="25400" cap="flat">
              <a:solidFill>
                <a:srgbClr val="AC9C88"/>
              </a:solidFill>
              <a:prstDash val="solid"/>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25400" cap="flat">
              <a:solidFill>
                <a:srgbClr val="AC9C88"/>
              </a:solidFill>
              <a:prstDash val="solid"/>
              <a:miter lim="400000"/>
            </a:ln>
          </a:top>
          <a:bottom>
            <a:ln w="12700" cap="flat">
              <a:solidFill>
                <a:srgbClr val="5F5857"/>
              </a:solidFill>
              <a:prstDash val="solid"/>
              <a:miter lim="400000"/>
            </a:ln>
          </a:bottom>
          <a:insideH>
            <a:ln w="12700" cap="flat">
              <a:solidFill>
                <a:srgbClr val="972318"/>
              </a:solidFill>
              <a:prstDash val="solid"/>
              <a:miter lim="400000"/>
            </a:ln>
          </a:insideH>
          <a:insideV>
            <a:ln w="12700" cap="flat">
              <a:noFill/>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5F5857"/>
              </a:solidFill>
              <a:prstDash val="solid"/>
              <a:miter lim="400000"/>
            </a:ln>
          </a:top>
          <a:bottom>
            <a:ln w="25400" cap="flat">
              <a:solidFill>
                <a:srgbClr val="AC9C88"/>
              </a:solidFill>
              <a:prstDash val="solid"/>
              <a:miter lim="400000"/>
            </a:ln>
          </a:bottom>
          <a:insideH>
            <a:ln w="12700" cap="flat">
              <a:solidFill>
                <a:srgbClr val="B14019"/>
              </a:solidFill>
              <a:prstDash val="solid"/>
              <a:miter lim="400000"/>
            </a:ln>
          </a:insideH>
          <a:insideV>
            <a:ln w="12700" cap="flat">
              <a:noFill/>
              <a:miter lim="400000"/>
            </a:ln>
          </a:insideV>
        </a:tcBdr>
        <a:fill>
          <a:noFill/>
        </a:fill>
      </a:tcStyle>
    </a:firstRow>
  </a:tblStyle>
  <a:tblStyle styleId="{EEE7283C-3CF3-47DC-8721-378D4A62B22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b="def" i="def"/>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29124"/>
              </a:solidFill>
              <a:prstDash val="solid"/>
              <a:miter lim="400000"/>
            </a:ln>
          </a:insideH>
          <a:insideV>
            <a:ln w="12700" cap="flat">
              <a:noFill/>
              <a:miter lim="400000"/>
            </a:ln>
          </a:insideV>
        </a:tcBdr>
        <a:fill>
          <a:solidFill>
            <a:srgbClr val="E4AA2A"/>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AAAAA"/>
              </a:solidFill>
              <a:prstDash val="solid"/>
              <a:miter lim="400000"/>
            </a:ln>
          </a:insideH>
          <a:insideV>
            <a:ln w="12700" cap="flat">
              <a:noFill/>
              <a:miter lim="400000"/>
            </a:ln>
          </a:insideV>
        </a:tcBdr>
        <a:fill>
          <a:solidFill>
            <a:srgbClr val="858585"/>
          </a:solidFill>
        </a:fill>
      </a:tcStyle>
    </a:firstRow>
  </a:tblStyle>
  <a:tblStyle styleId="{CF821DB8-F4EB-4A41-A1BA-3FCAFE7338EE}" styleName="">
    <a:tblBg/>
    <a:wholeTb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797979">
                  <a:alpha val="38000"/>
                </a:srgbClr>
              </a:solidFill>
              <a:prstDash val="solid"/>
              <a:miter lim="400000"/>
            </a:ln>
          </a:top>
          <a:bottom>
            <a:ln w="12700" cap="flat">
              <a:solidFill>
                <a:srgbClr val="797979">
                  <a:alpha val="38000"/>
                </a:srgbClr>
              </a:solidFill>
              <a:prstDash val="solid"/>
              <a:miter lim="400000"/>
            </a:ln>
          </a:bottom>
          <a:insideH>
            <a:ln w="12700" cap="flat">
              <a:solidFill>
                <a:srgbClr val="797979">
                  <a:alpha val="38000"/>
                </a:srgbClr>
              </a:solidFill>
              <a:prstDash val="solid"/>
              <a:miter lim="400000"/>
            </a:ln>
          </a:insideH>
          <a:insideV>
            <a:ln w="12700" cap="flat">
              <a:noFill/>
              <a:miter lim="400000"/>
            </a:ln>
          </a:insideV>
        </a:tcBdr>
        <a:fill>
          <a:noFill/>
        </a:fill>
      </a:tcStyle>
    </a:wholeTbl>
    <a:band2H>
      <a:tcTxStyle b="def" i="def"/>
      <a:tcStyle>
        <a:tcBdr/>
        <a:fill>
          <a:solidFill>
            <a:srgbClr val="86B5C3">
              <a:alpha val="14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86B5C3">
                  <a:alpha val="75000"/>
                </a:srgbClr>
              </a:solidFill>
              <a:prstDash val="solid"/>
              <a:miter lim="400000"/>
            </a:ln>
          </a:top>
          <a:bottom>
            <a:ln w="12700" cap="flat">
              <a:solidFill>
                <a:srgbClr val="86B5C3">
                  <a:alpha val="75000"/>
                </a:srgbClr>
              </a:solidFill>
              <a:prstDash val="solid"/>
              <a:miter lim="400000"/>
            </a:ln>
          </a:bottom>
          <a:insideH>
            <a:ln w="12700" cap="flat">
              <a:solidFill>
                <a:srgbClr val="86B5C3">
                  <a:alpha val="75000"/>
                </a:srgbClr>
              </a:solidFill>
              <a:prstDash val="solid"/>
              <a:miter lim="400000"/>
            </a:ln>
          </a:insideH>
          <a:insideV>
            <a:ln w="12700" cap="flat">
              <a:noFill/>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9F9F9F"/>
              </a:solidFill>
              <a:prstDash val="solid"/>
              <a:miter lim="400000"/>
            </a:ln>
          </a:left>
          <a:right>
            <a:ln w="12700" cap="flat">
              <a:solidFill>
                <a:srgbClr val="9F9F9F"/>
              </a:solidFill>
              <a:prstDash val="solid"/>
              <a:miter lim="400000"/>
            </a:ln>
          </a:right>
          <a:top>
            <a:ln w="12700" cap="flat">
              <a:solidFill>
                <a:srgbClr val="9F9F9F"/>
              </a:solidFill>
              <a:prstDash val="solid"/>
              <a:miter lim="400000"/>
            </a:ln>
          </a:top>
          <a:bottom>
            <a:ln w="12700" cap="flat">
              <a:solidFill>
                <a:srgbClr val="9F9F9F"/>
              </a:solidFill>
              <a:prstDash val="solid"/>
              <a:miter lim="400000"/>
            </a:ln>
          </a:bottom>
          <a:insideH>
            <a:ln w="12700" cap="flat">
              <a:solidFill>
                <a:srgbClr val="9F9F9F"/>
              </a:solidFill>
              <a:prstDash val="solid"/>
              <a:miter lim="400000"/>
            </a:ln>
          </a:insideH>
          <a:insideV>
            <a:ln w="12700" cap="flat">
              <a:solidFill>
                <a:srgbClr val="9F9F9F"/>
              </a:solidFill>
              <a:prstDash val="solid"/>
              <a:miter lim="400000"/>
            </a:ln>
          </a:insideV>
        </a:tcBdr>
        <a:fill>
          <a:noFill/>
        </a:fill>
      </a:tcStyle>
    </a:wholeTbl>
    <a:band2H>
      <a:tcTxStyle b="def" i="def"/>
      <a:tcStyle>
        <a:tcBdr/>
        <a:fill>
          <a:solidFill>
            <a:srgbClr val="797979">
              <a:alpha val="38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ABABA"/>
          </a:solid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firstRow>
  </a:tblStyle>
  <a:tblStyle styleId="{2708684C-4D16-4618-839F-0558EEFCDFE6}"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wholeTbl>
    <a:band2H>
      <a:tcTxStyle b="def" i="def"/>
      <a:tcStyle>
        <a:tcBdr/>
        <a:fill>
          <a:solidFill>
            <a:srgbClr val="797979">
              <a:alpha val="25000"/>
            </a:srgbClr>
          </a:solidFill>
        </a:fill>
      </a:tcStyle>
    </a:band2H>
    <a:firstCo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25400" cap="flat">
              <a:solidFill>
                <a:srgbClr val="FFFFFF"/>
              </a:solidFill>
              <a:prstDash val="solid"/>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9" name="Shape 169"/>
          <p:cNvSpPr/>
          <p:nvPr>
            <p:ph type="sldImg"/>
          </p:nvPr>
        </p:nvSpPr>
        <p:spPr>
          <a:xfrm>
            <a:off x="1143000" y="685800"/>
            <a:ext cx="4572000" cy="3429000"/>
          </a:xfrm>
          <a:prstGeom prst="rect">
            <a:avLst/>
          </a:prstGeom>
        </p:spPr>
        <p:txBody>
          <a:bodyPr/>
          <a:lstStyle/>
          <a:p>
            <a:pPr/>
          </a:p>
        </p:txBody>
      </p:sp>
      <p:sp>
        <p:nvSpPr>
          <p:cNvPr id="170" name="Shape 17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4.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2374900" y="2730500"/>
            <a:ext cx="19621500" cy="4216400"/>
          </a:xfrm>
          <a:prstGeom prst="rect">
            <a:avLst/>
          </a:prstGeom>
        </p:spPr>
        <p:txBody>
          <a:bodyPr anchor="b"/>
          <a:lstStyle>
            <a:lvl1pPr>
              <a:defRPr spc="-180" sz="9000"/>
            </a:lvl1pPr>
          </a:lstStyle>
          <a:p>
            <a:pPr/>
            <a:r>
              <a:t>Title Text</a:t>
            </a:r>
          </a:p>
        </p:txBody>
      </p:sp>
      <p:sp>
        <p:nvSpPr>
          <p:cNvPr id="12" name="Body Level One…"/>
          <p:cNvSpPr txBox="1"/>
          <p:nvPr>
            <p:ph type="body" sz="quarter" idx="1"/>
          </p:nvPr>
        </p:nvSpPr>
        <p:spPr>
          <a:xfrm>
            <a:off x="2374900" y="7073900"/>
            <a:ext cx="19621500" cy="3073400"/>
          </a:xfrm>
          <a:prstGeom prst="rect">
            <a:avLst/>
          </a:prstGeom>
        </p:spPr>
        <p:txBody>
          <a:bodyPr anchor="t"/>
          <a:lstStyle>
            <a:lvl1pPr marL="0" indent="0" algn="ctr">
              <a:spcBef>
                <a:spcPts val="0"/>
              </a:spcBef>
              <a:buClr>
                <a:srgbClr val="A29A85"/>
              </a:buClr>
              <a:buSzTx/>
              <a:buNone/>
              <a:defRPr sz="3200"/>
            </a:lvl1pPr>
            <a:lvl2pPr marL="0" indent="0" algn="ctr">
              <a:spcBef>
                <a:spcPts val="0"/>
              </a:spcBef>
              <a:buClr>
                <a:srgbClr val="A29A85"/>
              </a:buClr>
              <a:buSzTx/>
              <a:buNone/>
              <a:defRPr sz="3200"/>
            </a:lvl2pPr>
            <a:lvl3pPr marL="0" indent="0" algn="ctr">
              <a:spcBef>
                <a:spcPts val="0"/>
              </a:spcBef>
              <a:buClr>
                <a:srgbClr val="A29A85"/>
              </a:buClr>
              <a:buSzTx/>
              <a:buNone/>
              <a:defRPr sz="3200"/>
            </a:lvl3pPr>
            <a:lvl4pPr marL="0" indent="0" algn="ctr">
              <a:spcBef>
                <a:spcPts val="0"/>
              </a:spcBef>
              <a:buClr>
                <a:srgbClr val="A29A85"/>
              </a:buClr>
              <a:buSzTx/>
              <a:buNone/>
              <a:defRPr sz="3200"/>
            </a:lvl4pPr>
            <a:lvl5pPr marL="0" indent="0" algn="ctr">
              <a:spcBef>
                <a:spcPts val="0"/>
              </a:spcBef>
              <a:buClr>
                <a:srgbClr val="A29A85"/>
              </a:buClr>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11951685" y="12708534"/>
            <a:ext cx="504445" cy="465532"/>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0" name="Line Line" descr="Line Line"/>
          <p:cNvPicPr>
            <a:picLocks noChangeAspect="0"/>
          </p:cNvPicPr>
          <p:nvPr/>
        </p:nvPicPr>
        <p:blipFill>
          <a:blip r:embed="rId3">
            <a:extLst/>
          </a:blip>
          <a:stretch>
            <a:fillRect/>
          </a:stretch>
        </p:blipFill>
        <p:spPr>
          <a:xfrm>
            <a:off x="8899589" y="11524798"/>
            <a:ext cx="6438417" cy="89804"/>
          </a:xfrm>
          <a:prstGeom prst="rect">
            <a:avLst/>
          </a:prstGeom>
        </p:spPr>
      </p:pic>
      <p:sp>
        <p:nvSpPr>
          <p:cNvPr id="22" name="157588660_2880x1920.jpeg"/>
          <p:cNvSpPr/>
          <p:nvPr>
            <p:ph type="pic" idx="21"/>
          </p:nvPr>
        </p:nvSpPr>
        <p:spPr>
          <a:xfrm>
            <a:off x="609600" y="-749300"/>
            <a:ext cx="23177500" cy="15451667"/>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1181100" y="9626600"/>
            <a:ext cx="22009100" cy="1714500"/>
          </a:xfrm>
          <a:prstGeom prst="rect">
            <a:avLst/>
          </a:prstGeom>
        </p:spPr>
        <p:txBody>
          <a:bodyPr anchor="b"/>
          <a:lstStyle>
            <a:lvl1pPr>
              <a:defRPr spc="-180" sz="9000"/>
            </a:lvl1pPr>
          </a:lstStyle>
          <a:p>
            <a:pPr/>
            <a:r>
              <a:t>Title Text</a:t>
            </a:r>
          </a:p>
        </p:txBody>
      </p:sp>
      <p:sp>
        <p:nvSpPr>
          <p:cNvPr id="24" name="Body Level One…"/>
          <p:cNvSpPr txBox="1"/>
          <p:nvPr>
            <p:ph type="body" sz="quarter" idx="1"/>
          </p:nvPr>
        </p:nvSpPr>
        <p:spPr>
          <a:xfrm>
            <a:off x="1181100" y="11696700"/>
            <a:ext cx="22009100" cy="1231900"/>
          </a:xfrm>
          <a:prstGeom prst="rect">
            <a:avLst/>
          </a:prstGeom>
        </p:spPr>
        <p:txBody>
          <a:bodyPr anchor="t"/>
          <a:lstStyle>
            <a:lvl1pPr marL="0" indent="0" algn="ctr">
              <a:spcBef>
                <a:spcPts val="0"/>
              </a:spcBef>
              <a:buClr>
                <a:srgbClr val="A29A85"/>
              </a:buClr>
              <a:buSzTx/>
              <a:buNone/>
              <a:defRPr sz="3200"/>
            </a:lvl1pPr>
            <a:lvl2pPr marL="0" indent="0" algn="ctr">
              <a:spcBef>
                <a:spcPts val="0"/>
              </a:spcBef>
              <a:buClr>
                <a:srgbClr val="A29A85"/>
              </a:buClr>
              <a:buSzTx/>
              <a:buNone/>
              <a:defRPr sz="3200"/>
            </a:lvl2pPr>
            <a:lvl3pPr marL="0" indent="0" algn="ctr">
              <a:spcBef>
                <a:spcPts val="0"/>
              </a:spcBef>
              <a:buClr>
                <a:srgbClr val="A29A85"/>
              </a:buClr>
              <a:buSzTx/>
              <a:buNone/>
              <a:defRPr sz="3200"/>
            </a:lvl3pPr>
            <a:lvl4pPr marL="0" indent="0" algn="ctr">
              <a:spcBef>
                <a:spcPts val="0"/>
              </a:spcBef>
              <a:buClr>
                <a:srgbClr val="A29A85"/>
              </a:buClr>
              <a:buSzTx/>
              <a:buNone/>
              <a:defRPr sz="3200"/>
            </a:lvl4pPr>
            <a:lvl5pPr marL="0" indent="0" algn="ctr">
              <a:spcBef>
                <a:spcPts val="0"/>
              </a:spcBef>
              <a:buClr>
                <a:srgbClr val="A29A85"/>
              </a:buClr>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2" name="Title Text"/>
          <p:cNvSpPr txBox="1"/>
          <p:nvPr>
            <p:ph type="title"/>
          </p:nvPr>
        </p:nvSpPr>
        <p:spPr>
          <a:xfrm>
            <a:off x="2374900" y="4940300"/>
            <a:ext cx="19621500" cy="3835400"/>
          </a:xfrm>
          <a:prstGeom prst="rect">
            <a:avLst/>
          </a:prstGeom>
        </p:spPr>
        <p:txBody>
          <a:bodyPr/>
          <a:lstStyle>
            <a:lvl1pPr>
              <a:defRPr spc="-180" sz="9000"/>
            </a:lvl1pP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40" name="Line Line" descr="Line Line"/>
          <p:cNvPicPr>
            <a:picLocks noChangeAspect="0"/>
          </p:cNvPicPr>
          <p:nvPr/>
        </p:nvPicPr>
        <p:blipFill>
          <a:blip r:embed="rId3">
            <a:extLst/>
          </a:blip>
          <a:stretch>
            <a:fillRect/>
          </a:stretch>
        </p:blipFill>
        <p:spPr>
          <a:xfrm>
            <a:off x="2433788" y="7155998"/>
            <a:ext cx="8416268" cy="89804"/>
          </a:xfrm>
          <a:prstGeom prst="rect">
            <a:avLst/>
          </a:prstGeom>
        </p:spPr>
      </p:pic>
      <p:sp>
        <p:nvSpPr>
          <p:cNvPr id="42" name="Image"/>
          <p:cNvSpPr/>
          <p:nvPr>
            <p:ph type="pic" idx="21"/>
          </p:nvPr>
        </p:nvSpPr>
        <p:spPr>
          <a:xfrm>
            <a:off x="12230100" y="-990600"/>
            <a:ext cx="11303000" cy="16594026"/>
          </a:xfrm>
          <a:prstGeom prst="rect">
            <a:avLst/>
          </a:prstGeom>
          <a:ln w="9525">
            <a:round/>
          </a:ln>
        </p:spPr>
        <p:txBody>
          <a:bodyPr lIns="91439" tIns="45719" rIns="91439" bIns="45719" anchor="t">
            <a:noAutofit/>
          </a:bodyPr>
          <a:lstStyle/>
          <a:p>
            <a:pPr/>
          </a:p>
        </p:txBody>
      </p:sp>
      <p:sp>
        <p:nvSpPr>
          <p:cNvPr id="43" name="Title Text"/>
          <p:cNvSpPr txBox="1"/>
          <p:nvPr>
            <p:ph type="title"/>
          </p:nvPr>
        </p:nvSpPr>
        <p:spPr>
          <a:xfrm>
            <a:off x="1435100" y="1092200"/>
            <a:ext cx="10464800" cy="5765800"/>
          </a:xfrm>
          <a:prstGeom prst="rect">
            <a:avLst/>
          </a:prstGeom>
        </p:spPr>
        <p:txBody>
          <a:bodyPr anchor="b"/>
          <a:lstStyle/>
          <a:p>
            <a:pPr/>
            <a:r>
              <a:t>Title Text</a:t>
            </a:r>
          </a:p>
        </p:txBody>
      </p:sp>
      <p:sp>
        <p:nvSpPr>
          <p:cNvPr id="44" name="Body Level One…"/>
          <p:cNvSpPr txBox="1"/>
          <p:nvPr>
            <p:ph type="body" sz="quarter" idx="1"/>
          </p:nvPr>
        </p:nvSpPr>
        <p:spPr>
          <a:xfrm>
            <a:off x="1435100" y="7556500"/>
            <a:ext cx="10464800" cy="5092700"/>
          </a:xfrm>
          <a:prstGeom prst="rect">
            <a:avLst/>
          </a:prstGeom>
        </p:spPr>
        <p:txBody>
          <a:bodyPr anchor="t"/>
          <a:lstStyle>
            <a:lvl1pPr marL="0" indent="0" algn="ctr">
              <a:spcBef>
                <a:spcPts val="0"/>
              </a:spcBef>
              <a:buClr>
                <a:srgbClr val="A29A85"/>
              </a:buClr>
              <a:buSzTx/>
              <a:buNone/>
              <a:defRPr sz="3200"/>
            </a:lvl1pPr>
            <a:lvl2pPr marL="0" indent="0" algn="ctr">
              <a:spcBef>
                <a:spcPts val="0"/>
              </a:spcBef>
              <a:buClr>
                <a:srgbClr val="A29A85"/>
              </a:buClr>
              <a:buSzTx/>
              <a:buNone/>
              <a:defRPr sz="3200"/>
            </a:lvl2pPr>
            <a:lvl3pPr marL="0" indent="0" algn="ctr">
              <a:spcBef>
                <a:spcPts val="0"/>
              </a:spcBef>
              <a:buClr>
                <a:srgbClr val="A29A85"/>
              </a:buClr>
              <a:buSzTx/>
              <a:buNone/>
              <a:defRPr sz="3200"/>
            </a:lvl3pPr>
            <a:lvl4pPr marL="0" indent="0" algn="ctr">
              <a:spcBef>
                <a:spcPts val="0"/>
              </a:spcBef>
              <a:buClr>
                <a:srgbClr val="A29A85"/>
              </a:buClr>
              <a:buSzTx/>
              <a:buNone/>
              <a:defRPr sz="3200"/>
            </a:lvl4pPr>
            <a:lvl5pPr marL="0" indent="0" algn="ctr">
              <a:spcBef>
                <a:spcPts val="0"/>
              </a:spcBef>
              <a:buClr>
                <a:srgbClr val="A29A85"/>
              </a:buClr>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pic>
        <p:nvPicPr>
          <p:cNvPr id="52" name="Line Line" descr="Line Line"/>
          <p:cNvPicPr>
            <a:picLocks noChangeAspect="0"/>
          </p:cNvPicPr>
          <p:nvPr/>
        </p:nvPicPr>
        <p:blipFill>
          <a:blip r:embed="rId2">
            <a:extLst/>
          </a:blip>
          <a:stretch>
            <a:fillRect/>
          </a:stretch>
        </p:blipFill>
        <p:spPr>
          <a:xfrm>
            <a:off x="2010107" y="3853998"/>
            <a:ext cx="20407882" cy="89804"/>
          </a:xfrm>
          <a:prstGeom prst="rect">
            <a:avLst/>
          </a:prstGeom>
        </p:spPr>
      </p:pic>
      <p:sp>
        <p:nvSpPr>
          <p:cNvPr id="54" name="Title Text"/>
          <p:cNvSpPr txBox="1"/>
          <p:nvPr>
            <p:ph type="title"/>
          </p:nvPr>
        </p:nvSpPr>
        <p:spPr>
          <a:xfrm>
            <a:off x="2374900" y="977900"/>
            <a:ext cx="19621500" cy="2679700"/>
          </a:xfrm>
          <a:prstGeom prst="rect">
            <a:avLst/>
          </a:prstGeom>
        </p:spPr>
        <p:txBody>
          <a:bodyPr/>
          <a:lstStyle/>
          <a:p>
            <a:pPr/>
            <a:r>
              <a:t>Title Text</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pic>
        <p:nvPicPr>
          <p:cNvPr id="62" name="Line Line" descr="Line Line"/>
          <p:cNvPicPr>
            <a:picLocks noChangeAspect="0"/>
          </p:cNvPicPr>
          <p:nvPr/>
        </p:nvPicPr>
        <p:blipFill>
          <a:blip r:embed="rId2">
            <a:extLst/>
          </a:blip>
          <a:stretch>
            <a:fillRect/>
          </a:stretch>
        </p:blipFill>
        <p:spPr>
          <a:xfrm>
            <a:off x="2010107" y="3853998"/>
            <a:ext cx="20407882" cy="89804"/>
          </a:xfrm>
          <a:prstGeom prst="rect">
            <a:avLst/>
          </a:prstGeom>
        </p:spPr>
      </p:pic>
      <p:sp>
        <p:nvSpPr>
          <p:cNvPr id="64" name="Title Text"/>
          <p:cNvSpPr txBox="1"/>
          <p:nvPr>
            <p:ph type="title"/>
          </p:nvPr>
        </p:nvSpPr>
        <p:spPr>
          <a:xfrm>
            <a:off x="2374900" y="977900"/>
            <a:ext cx="19621500" cy="2679700"/>
          </a:xfrm>
          <a:prstGeom prst="rect">
            <a:avLst/>
          </a:prstGeom>
        </p:spPr>
        <p:txBody>
          <a:bodyPr/>
          <a:lstStyle/>
          <a:p>
            <a:pPr/>
            <a:r>
              <a:t>Title Text</a:t>
            </a:r>
          </a:p>
        </p:txBody>
      </p:sp>
      <p:sp>
        <p:nvSpPr>
          <p:cNvPr id="65" name="Body Level One…"/>
          <p:cNvSpPr txBox="1"/>
          <p:nvPr>
            <p:ph type="body" idx="1"/>
          </p:nvPr>
        </p:nvSpPr>
        <p:spPr>
          <a:xfrm>
            <a:off x="2374900" y="4584700"/>
            <a:ext cx="19621500" cy="80391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pic>
        <p:nvPicPr>
          <p:cNvPr id="73" name="Line Line" descr="Line Line"/>
          <p:cNvPicPr>
            <a:picLocks noChangeAspect="0"/>
          </p:cNvPicPr>
          <p:nvPr/>
        </p:nvPicPr>
        <p:blipFill>
          <a:blip r:embed="rId2">
            <a:extLst/>
          </a:blip>
          <a:stretch>
            <a:fillRect/>
          </a:stretch>
        </p:blipFill>
        <p:spPr>
          <a:xfrm>
            <a:off x="2010107" y="3853998"/>
            <a:ext cx="20407882" cy="89804"/>
          </a:xfrm>
          <a:prstGeom prst="rect">
            <a:avLst/>
          </a:prstGeom>
        </p:spPr>
      </p:pic>
      <p:sp>
        <p:nvSpPr>
          <p:cNvPr id="75" name="Image"/>
          <p:cNvSpPr/>
          <p:nvPr>
            <p:ph type="pic" idx="21"/>
          </p:nvPr>
        </p:nvSpPr>
        <p:spPr>
          <a:xfrm>
            <a:off x="2388450" y="965200"/>
            <a:ext cx="9968392" cy="14634676"/>
          </a:xfrm>
          <a:prstGeom prst="rect">
            <a:avLst/>
          </a:prstGeom>
          <a:ln w="9525">
            <a:round/>
          </a:ln>
        </p:spPr>
        <p:txBody>
          <a:bodyPr lIns="91439" tIns="45719" rIns="91439" bIns="45719" anchor="t">
            <a:noAutofit/>
          </a:bodyPr>
          <a:lstStyle/>
          <a:p>
            <a:pPr/>
          </a:p>
        </p:txBody>
      </p:sp>
      <p:sp>
        <p:nvSpPr>
          <p:cNvPr id="76" name="Title Text"/>
          <p:cNvSpPr txBox="1"/>
          <p:nvPr>
            <p:ph type="title"/>
          </p:nvPr>
        </p:nvSpPr>
        <p:spPr>
          <a:xfrm>
            <a:off x="2374900" y="977900"/>
            <a:ext cx="19621500" cy="2679700"/>
          </a:xfrm>
          <a:prstGeom prst="rect">
            <a:avLst/>
          </a:prstGeom>
        </p:spPr>
        <p:txBody>
          <a:bodyPr/>
          <a:lstStyle/>
          <a:p>
            <a:pPr/>
            <a:r>
              <a:t>Title Text</a:t>
            </a:r>
          </a:p>
        </p:txBody>
      </p:sp>
      <p:sp>
        <p:nvSpPr>
          <p:cNvPr id="77" name="Body Level One…"/>
          <p:cNvSpPr txBox="1"/>
          <p:nvPr>
            <p:ph type="body" sz="half" idx="1"/>
          </p:nvPr>
        </p:nvSpPr>
        <p:spPr>
          <a:xfrm>
            <a:off x="13500100" y="4699000"/>
            <a:ext cx="9055100" cy="7569200"/>
          </a:xfrm>
          <a:prstGeom prst="rect">
            <a:avLst/>
          </a:prstGeom>
        </p:spPr>
        <p:txBody>
          <a:bodyPr/>
          <a:lstStyle>
            <a:lvl1pPr marL="635000" indent="-635000">
              <a:spcBef>
                <a:spcPts val="4200"/>
              </a:spcBef>
              <a:buBlip>
                <a:blip r:embed="rId3"/>
              </a:buBlip>
              <a:defRPr sz="3600"/>
            </a:lvl1pPr>
            <a:lvl2pPr marL="1270000" indent="-635000">
              <a:spcBef>
                <a:spcPts val="4200"/>
              </a:spcBef>
              <a:buBlip>
                <a:blip r:embed="rId3"/>
              </a:buBlip>
              <a:defRPr sz="3600"/>
            </a:lvl2pPr>
            <a:lvl3pPr marL="1905000" indent="-635000">
              <a:spcBef>
                <a:spcPts val="4200"/>
              </a:spcBef>
              <a:buBlip>
                <a:blip r:embed="rId3"/>
              </a:buBlip>
              <a:defRPr sz="3600"/>
            </a:lvl3pPr>
            <a:lvl4pPr marL="2540000" indent="-635000">
              <a:spcBef>
                <a:spcPts val="4200"/>
              </a:spcBef>
              <a:buBlip>
                <a:blip r:embed="rId3"/>
              </a:buBlip>
              <a:defRPr sz="3600"/>
            </a:lvl4pPr>
            <a:lvl5pPr marL="3175000" indent="-635000">
              <a:spcBef>
                <a:spcPts val="4200"/>
              </a:spcBef>
              <a:buBlip>
                <a:blip r:embed="rId3"/>
              </a:buBlip>
              <a:defRPr sz="3600"/>
            </a:lvl5p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5"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3" name="Image"/>
          <p:cNvSpPr/>
          <p:nvPr>
            <p:ph type="pic" sz="half" idx="21"/>
          </p:nvPr>
        </p:nvSpPr>
        <p:spPr>
          <a:xfrm>
            <a:off x="11442700" y="6108700"/>
            <a:ext cx="11978045" cy="8089398"/>
          </a:xfrm>
          <a:prstGeom prst="rect">
            <a:avLst/>
          </a:prstGeom>
          <a:ln w="9525">
            <a:round/>
          </a:ln>
        </p:spPr>
        <p:txBody>
          <a:bodyPr lIns="91439" tIns="45719" rIns="91439" bIns="45719" anchor="t">
            <a:noAutofit/>
          </a:bodyPr>
          <a:lstStyle/>
          <a:p>
            <a:pPr/>
          </a:p>
        </p:txBody>
      </p:sp>
      <p:sp>
        <p:nvSpPr>
          <p:cNvPr id="94" name="Image"/>
          <p:cNvSpPr/>
          <p:nvPr>
            <p:ph type="pic" sz="half" idx="22"/>
          </p:nvPr>
        </p:nvSpPr>
        <p:spPr>
          <a:xfrm>
            <a:off x="12509500" y="215900"/>
            <a:ext cx="10744200" cy="7162800"/>
          </a:xfrm>
          <a:prstGeom prst="rect">
            <a:avLst/>
          </a:prstGeom>
          <a:ln w="9525">
            <a:round/>
          </a:ln>
        </p:spPr>
        <p:txBody>
          <a:bodyPr lIns="91439" tIns="45719" rIns="91439" bIns="45719" anchor="t">
            <a:noAutofit/>
          </a:bodyPr>
          <a:lstStyle/>
          <a:p>
            <a:pPr/>
          </a:p>
        </p:txBody>
      </p:sp>
      <p:sp>
        <p:nvSpPr>
          <p:cNvPr id="95" name="Image"/>
          <p:cNvSpPr/>
          <p:nvPr>
            <p:ph type="pic" idx="23"/>
          </p:nvPr>
        </p:nvSpPr>
        <p:spPr>
          <a:xfrm>
            <a:off x="1066800" y="-1079500"/>
            <a:ext cx="10858500" cy="15941454"/>
          </a:xfrm>
          <a:prstGeom prst="rect">
            <a:avLst/>
          </a:prstGeom>
          <a:ln w="9525">
            <a:round/>
          </a:ln>
        </p:spPr>
        <p:txBody>
          <a:bodyPr lIns="91439" tIns="45719" rIns="91439" bIns="45719" anchor="t">
            <a:noAutofit/>
          </a:bodyPr>
          <a:lstStyle/>
          <a:p>
            <a:pP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3" name="–Johnny Appleseed"/>
          <p:cNvSpPr txBox="1"/>
          <p:nvPr>
            <p:ph type="body" sz="quarter" idx="21"/>
          </p:nvPr>
        </p:nvSpPr>
        <p:spPr>
          <a:xfrm>
            <a:off x="2387600" y="8953500"/>
            <a:ext cx="19621500" cy="850900"/>
          </a:xfrm>
          <a:prstGeom prst="rect">
            <a:avLst/>
          </a:prstGeom>
        </p:spPr>
        <p:txBody>
          <a:bodyPr anchor="t">
            <a:spAutoFit/>
          </a:bodyPr>
          <a:lstStyle>
            <a:lvl1pPr marL="0" indent="0" algn="ctr">
              <a:spcBef>
                <a:spcPts val="1700"/>
              </a:spcBef>
              <a:buClr>
                <a:srgbClr val="A29A85"/>
              </a:buClr>
              <a:buSzTx/>
              <a:buNone/>
              <a:defRPr sz="5000">
                <a:solidFill>
                  <a:srgbClr val="222222"/>
                </a:solidFill>
              </a:defRPr>
            </a:lvl1pPr>
          </a:lstStyle>
          <a:p>
            <a:pPr/>
            <a:r>
              <a:t>–Johnny Appleseed</a:t>
            </a:r>
          </a:p>
        </p:txBody>
      </p:sp>
      <p:sp>
        <p:nvSpPr>
          <p:cNvPr id="104" name="“Type a quote here.”"/>
          <p:cNvSpPr txBox="1"/>
          <p:nvPr>
            <p:ph type="body" sz="quarter" idx="22"/>
          </p:nvPr>
        </p:nvSpPr>
        <p:spPr>
          <a:xfrm>
            <a:off x="2387600" y="5994400"/>
            <a:ext cx="19621500" cy="990600"/>
          </a:xfrm>
          <a:prstGeom prst="rect">
            <a:avLst/>
          </a:prstGeom>
        </p:spPr>
        <p:txBody>
          <a:bodyPr>
            <a:spAutoFit/>
          </a:bodyPr>
          <a:lstStyle>
            <a:lvl1pPr marL="0" indent="0" algn="ctr">
              <a:lnSpc>
                <a:spcPct val="120000"/>
              </a:lnSpc>
              <a:buSzTx/>
              <a:buNone/>
              <a:defRPr b="1" spc="-174" sz="5800">
                <a:latin typeface="+mn-lt"/>
                <a:ea typeface="+mn-ea"/>
                <a:cs typeface="+mn-cs"/>
                <a:sym typeface="Superclarendon Regular"/>
              </a:defRPr>
            </a:lvl1pPr>
          </a:lstStyle>
          <a:p>
            <a:pPr/>
            <a:r>
              <a:t>“Type a quote here.” </a:t>
            </a: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2" name="157588660_2880x1920.jpeg"/>
          <p:cNvSpPr/>
          <p:nvPr>
            <p:ph type="pic" idx="21"/>
          </p:nvPr>
        </p:nvSpPr>
        <p:spPr>
          <a:xfrm>
            <a:off x="0" y="0"/>
            <a:ext cx="24384000" cy="16256000"/>
          </a:xfrm>
          <a:prstGeom prst="rect">
            <a:avLst/>
          </a:prstGeom>
        </p:spPr>
        <p:txBody>
          <a:bodyPr lIns="91439" tIns="45719" rIns="91439" bIns="45719" anchor="t">
            <a:noAutofit/>
          </a:bodyPr>
          <a:lstStyle/>
          <a:p>
            <a:pP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A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Alt 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bg>
      <p:bgPr>
        <a:solidFill>
          <a:srgbClr val="000000"/>
        </a:solidFill>
      </p:bgPr>
    </p:bg>
    <p:spTree>
      <p:nvGrpSpPr>
        <p:cNvPr id="1" name=""/>
        <p:cNvGrpSpPr/>
        <p:nvPr/>
      </p:nvGrpSpPr>
      <p:grpSpPr>
        <a:xfrm>
          <a:off x="0" y="0"/>
          <a:ext cx="0" cy="0"/>
          <a:chOff x="0" y="0"/>
          <a:chExt cx="0" cy="0"/>
        </a:xfrm>
      </p:grpSpPr>
      <p:sp>
        <p:nvSpPr>
          <p:cNvPr id="141" name="Author and Date"/>
          <p:cNvSpPr txBox="1"/>
          <p:nvPr>
            <p:ph type="body" sz="quarter" idx="21" hasCustomPrompt="1"/>
          </p:nvPr>
        </p:nvSpPr>
        <p:spPr>
          <a:xfrm>
            <a:off x="1206498" y="11839048"/>
            <a:ext cx="21971003" cy="636979"/>
          </a:xfrm>
          <a:prstGeom prst="rect">
            <a:avLst/>
          </a:prstGeom>
        </p:spPr>
        <p:txBody>
          <a:bodyPr lIns="45719" tIns="45719" rIns="45719" bIns="45719" anchor="b"/>
          <a:lstStyle>
            <a:lvl1pPr marL="0" indent="0">
              <a:spcBef>
                <a:spcPts val="0"/>
              </a:spcBef>
              <a:buSzTx/>
              <a:buNone/>
              <a:defRPr b="1" sz="3600">
                <a:solidFill>
                  <a:srgbClr val="FFFFFF"/>
                </a:solidFill>
                <a:latin typeface="Helvetica Neue"/>
                <a:ea typeface="Helvetica Neue"/>
                <a:cs typeface="Helvetica Neue"/>
                <a:sym typeface="Helvetica Neue"/>
              </a:defRPr>
            </a:lvl1pPr>
          </a:lstStyle>
          <a:p>
            <a:pPr/>
            <a:r>
              <a:t>Author and Date</a:t>
            </a:r>
          </a:p>
        </p:txBody>
      </p:sp>
      <p:sp>
        <p:nvSpPr>
          <p:cNvPr id="142" name="Presentation Title"/>
          <p:cNvSpPr txBox="1"/>
          <p:nvPr>
            <p:ph type="title" hasCustomPrompt="1"/>
          </p:nvPr>
        </p:nvSpPr>
        <p:spPr>
          <a:xfrm>
            <a:off x="1206496" y="2574991"/>
            <a:ext cx="21971004" cy="4648201"/>
          </a:xfrm>
          <a:prstGeom prst="rect">
            <a:avLst/>
          </a:prstGeom>
        </p:spPr>
        <p:txBody>
          <a:bodyPr anchor="b"/>
          <a:lstStyle>
            <a:lvl1pPr algn="l" defTabSz="2438338">
              <a:lnSpc>
                <a:spcPct val="80000"/>
              </a:lnSpc>
              <a:defRPr spc="-232" sz="11600">
                <a:solidFill>
                  <a:srgbClr val="FFFFFF"/>
                </a:solidFill>
                <a:latin typeface="Helvetica Neue"/>
                <a:ea typeface="Helvetica Neue"/>
                <a:cs typeface="Helvetica Neue"/>
                <a:sym typeface="Helvetica Neue"/>
              </a:defRPr>
            </a:lvl1pPr>
          </a:lstStyle>
          <a:p>
            <a:pPr/>
            <a:r>
              <a:t>Presentation Title</a:t>
            </a:r>
          </a:p>
        </p:txBody>
      </p:sp>
      <p:sp>
        <p:nvSpPr>
          <p:cNvPr id="143" name="Body Level One…"/>
          <p:cNvSpPr txBox="1"/>
          <p:nvPr>
            <p:ph type="body" sz="quarter" idx="1" hasCustomPrompt="1"/>
          </p:nvPr>
        </p:nvSpPr>
        <p:spPr>
          <a:xfrm>
            <a:off x="1206500" y="7196865"/>
            <a:ext cx="21971000" cy="1905001"/>
          </a:xfrm>
          <a:prstGeom prst="rect">
            <a:avLst/>
          </a:prstGeom>
        </p:spPr>
        <p:txBody>
          <a:bodyPr anchor="t"/>
          <a:lstStyle>
            <a:lvl1pPr marL="0" indent="0">
              <a:spcBef>
                <a:spcPts val="0"/>
              </a:spcBef>
              <a:buSzTx/>
              <a:buNone/>
              <a:defRPr b="1" sz="5500">
                <a:solidFill>
                  <a:srgbClr val="FFFFFF"/>
                </a:solidFill>
                <a:latin typeface="Helvetica Neue"/>
                <a:ea typeface="Helvetica Neue"/>
                <a:cs typeface="Helvetica Neue"/>
                <a:sym typeface="Helvetica Neue"/>
              </a:defRPr>
            </a:lvl1pPr>
            <a:lvl2pPr marL="0" indent="457200">
              <a:spcBef>
                <a:spcPts val="0"/>
              </a:spcBef>
              <a:buSzTx/>
              <a:buNone/>
              <a:defRPr b="1" sz="5500">
                <a:solidFill>
                  <a:srgbClr val="FFFFFF"/>
                </a:solidFill>
                <a:latin typeface="Helvetica Neue"/>
                <a:ea typeface="Helvetica Neue"/>
                <a:cs typeface="Helvetica Neue"/>
                <a:sym typeface="Helvetica Neue"/>
              </a:defRPr>
            </a:lvl2pPr>
            <a:lvl3pPr marL="0" indent="914400">
              <a:spcBef>
                <a:spcPts val="0"/>
              </a:spcBef>
              <a:buSzTx/>
              <a:buNone/>
              <a:defRPr b="1" sz="5500">
                <a:solidFill>
                  <a:srgbClr val="FFFFFF"/>
                </a:solidFill>
                <a:latin typeface="Helvetica Neue"/>
                <a:ea typeface="Helvetica Neue"/>
                <a:cs typeface="Helvetica Neue"/>
                <a:sym typeface="Helvetica Neue"/>
              </a:defRPr>
            </a:lvl3pPr>
            <a:lvl4pPr marL="0" indent="1371600">
              <a:spcBef>
                <a:spcPts val="0"/>
              </a:spcBef>
              <a:buSzTx/>
              <a:buNone/>
              <a:defRPr b="1" sz="5500">
                <a:solidFill>
                  <a:srgbClr val="FFFFFF"/>
                </a:solidFill>
                <a:latin typeface="Helvetica Neue"/>
                <a:ea typeface="Helvetica Neue"/>
                <a:cs typeface="Helvetica Neue"/>
                <a:sym typeface="Helvetica Neue"/>
              </a:defRPr>
            </a:lvl4pPr>
            <a:lvl5pPr marL="0" indent="1828800">
              <a:spcBef>
                <a:spcPts val="0"/>
              </a:spcBef>
              <a:buSzTx/>
              <a:buNone/>
              <a:defRPr b="1" sz="5500">
                <a:solidFill>
                  <a:srgbClr val="FFFFFF"/>
                </a:solidFill>
                <a:latin typeface="Helvetica Neue"/>
                <a:ea typeface="Helvetica Neue"/>
                <a:cs typeface="Helvetica Neue"/>
                <a:sym typeface="Helvetica Neue"/>
              </a:defRPr>
            </a:lvl5pPr>
          </a:lstStyle>
          <a:p>
            <a:pPr/>
            <a:r>
              <a:t>Presentation Subtitle</a:t>
            </a:r>
          </a:p>
          <a:p>
            <a:pPr lvl="1"/>
            <a:r>
              <a:t/>
            </a:r>
          </a:p>
          <a:p>
            <a:pPr lvl="2"/>
            <a:r>
              <a:t/>
            </a:r>
          </a:p>
          <a:p>
            <a:pPr lvl="3"/>
            <a:r>
              <a:t/>
            </a:r>
          </a:p>
          <a:p>
            <a:pPr lvl="4"/>
            <a:r>
              <a:t/>
            </a:r>
          </a:p>
        </p:txBody>
      </p:sp>
      <p:sp>
        <p:nvSpPr>
          <p:cNvPr id="144" name="Slide Number"/>
          <p:cNvSpPr txBox="1"/>
          <p:nvPr>
            <p:ph type="sldNum" sz="quarter" idx="2"/>
          </p:nvPr>
        </p:nvSpPr>
        <p:spPr>
          <a:xfrm>
            <a:off x="12007748" y="13080999"/>
            <a:ext cx="368504" cy="374600"/>
          </a:xfrm>
          <a:prstGeom prst="rect">
            <a:avLst/>
          </a:prstGeom>
        </p:spPr>
        <p:txBody>
          <a:bodyPr anchor="b"/>
          <a:lstStyle>
            <a:lvl1pPr defTabSz="584200">
              <a:defRPr b="0" sz="1800">
                <a:solidFill>
                  <a:srgbClr val="FFFFFF"/>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000000"/>
        </a:solidFill>
      </p:bgPr>
    </p:bg>
    <p:spTree>
      <p:nvGrpSpPr>
        <p:cNvPr id="1" name=""/>
        <p:cNvGrpSpPr/>
        <p:nvPr/>
      </p:nvGrpSpPr>
      <p:grpSpPr>
        <a:xfrm>
          <a:off x="0" y="0"/>
          <a:ext cx="0" cy="0"/>
          <a:chOff x="0" y="0"/>
          <a:chExt cx="0" cy="0"/>
        </a:xfrm>
      </p:grpSpPr>
      <p:sp>
        <p:nvSpPr>
          <p:cNvPr id="151" name="Slide Number"/>
          <p:cNvSpPr txBox="1"/>
          <p:nvPr>
            <p:ph type="sldNum" sz="quarter" idx="2"/>
          </p:nvPr>
        </p:nvSpPr>
        <p:spPr>
          <a:xfrm>
            <a:off x="12001499" y="13080999"/>
            <a:ext cx="368505" cy="374600"/>
          </a:xfrm>
          <a:prstGeom prst="rect">
            <a:avLst/>
          </a:prstGeom>
        </p:spPr>
        <p:txBody>
          <a:bodyPr anchor="b"/>
          <a:lstStyle>
            <a:lvl1pPr defTabSz="584200">
              <a:defRPr b="0" sz="1800">
                <a:solidFill>
                  <a:srgbClr val="FFFFFF"/>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1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8" name="Line"/>
          <p:cNvSpPr/>
          <p:nvPr/>
        </p:nvSpPr>
        <p:spPr>
          <a:xfrm>
            <a:off x="522128" y="11747500"/>
            <a:ext cx="23341173" cy="0"/>
          </a:xfrm>
          <a:prstGeom prst="line">
            <a:avLst/>
          </a:pr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9" name="Rectangle"/>
          <p:cNvSpPr/>
          <p:nvPr/>
        </p:nvSpPr>
        <p:spPr>
          <a:xfrm>
            <a:off x="520700" y="393700"/>
            <a:ext cx="23342600" cy="12966700"/>
          </a:xfrm>
          <a:prstGeom prst="rect">
            <a:avLst/>
          </a:prstGeom>
          <a:ln w="25400">
            <a:solidFill>
              <a:srgbClr val="83827D"/>
            </a:solidFill>
            <a:miter lim="400000"/>
          </a:ln>
        </p:spPr>
        <p:txBody>
          <a:bodyPr lIns="50800" tIns="50800" rIns="50800" bIns="50800" anchor="ctr"/>
          <a:lstStyle/>
          <a:p>
            <a:pPr>
              <a:defRPr sz="5000">
                <a:solidFill>
                  <a:srgbClr val="558AAB"/>
                </a:solidFill>
              </a:defRPr>
            </a:pPr>
          </a:p>
        </p:txBody>
      </p:sp>
      <p:sp>
        <p:nvSpPr>
          <p:cNvPr id="160" name="Image"/>
          <p:cNvSpPr/>
          <p:nvPr>
            <p:ph type="pic" idx="21"/>
          </p:nvPr>
        </p:nvSpPr>
        <p:spPr>
          <a:xfrm>
            <a:off x="609600" y="-2044700"/>
            <a:ext cx="23202900" cy="15471283"/>
          </a:xfrm>
          <a:prstGeom prst="rect">
            <a:avLst/>
          </a:prstGeom>
        </p:spPr>
        <p:txBody>
          <a:bodyPr lIns="91439" tIns="45719" rIns="91439" bIns="45719" anchor="t">
            <a:noAutofit/>
          </a:bodyPr>
          <a:lstStyle/>
          <a:p>
            <a:pPr/>
          </a:p>
        </p:txBody>
      </p:sp>
      <p:sp>
        <p:nvSpPr>
          <p:cNvPr id="161" name="Title Text"/>
          <p:cNvSpPr txBox="1"/>
          <p:nvPr>
            <p:ph type="title"/>
          </p:nvPr>
        </p:nvSpPr>
        <p:spPr>
          <a:xfrm>
            <a:off x="635000" y="11747500"/>
            <a:ext cx="23114000" cy="952500"/>
          </a:xfrm>
          <a:prstGeom prst="rect">
            <a:avLst/>
          </a:prstGeom>
        </p:spPr>
        <p:txBody>
          <a:bodyPr anchor="b"/>
          <a:lstStyle>
            <a:lvl1pPr algn="l">
              <a:lnSpc>
                <a:spcPct val="150000"/>
              </a:lnSpc>
              <a:defRPr b="0" cap="all" spc="0" sz="5800">
                <a:solidFill>
                  <a:srgbClr val="DEDEDE"/>
                </a:solidFill>
                <a:latin typeface="Helvetica Neue Bold Condensed"/>
                <a:ea typeface="Helvetica Neue Bold Condensed"/>
                <a:cs typeface="Helvetica Neue Bold Condensed"/>
                <a:sym typeface="Helvetica Neue Bold Condensed"/>
              </a:defRPr>
            </a:lvl1pPr>
          </a:lstStyle>
          <a:p>
            <a:pPr/>
            <a:r>
              <a:t>Title Text</a:t>
            </a:r>
          </a:p>
        </p:txBody>
      </p:sp>
      <p:sp>
        <p:nvSpPr>
          <p:cNvPr id="162" name="Body Level One…"/>
          <p:cNvSpPr txBox="1"/>
          <p:nvPr>
            <p:ph type="body" sz="quarter" idx="1"/>
          </p:nvPr>
        </p:nvSpPr>
        <p:spPr>
          <a:xfrm>
            <a:off x="635000" y="12687300"/>
            <a:ext cx="23114000" cy="635000"/>
          </a:xfrm>
          <a:prstGeom prst="rect">
            <a:avLst/>
          </a:prstGeom>
        </p:spPr>
        <p:txBody>
          <a:bodyPr anchor="t"/>
          <a:lstStyle>
            <a:lvl1pPr marL="0" indent="0">
              <a:spcBef>
                <a:spcPts val="0"/>
              </a:spcBef>
              <a:buSzTx/>
              <a:buNone/>
              <a:defRPr cap="all" sz="3200">
                <a:solidFill>
                  <a:srgbClr val="558AAB"/>
                </a:solidFill>
              </a:defRPr>
            </a:lvl1pPr>
            <a:lvl2pPr marL="0" indent="0">
              <a:spcBef>
                <a:spcPts val="0"/>
              </a:spcBef>
              <a:buSzTx/>
              <a:buNone/>
              <a:defRPr cap="all" sz="3200">
                <a:solidFill>
                  <a:srgbClr val="558AAB"/>
                </a:solidFill>
              </a:defRPr>
            </a:lvl2pPr>
            <a:lvl3pPr marL="0" indent="0">
              <a:spcBef>
                <a:spcPts val="0"/>
              </a:spcBef>
              <a:buSzTx/>
              <a:buNone/>
              <a:defRPr cap="all" sz="3200">
                <a:solidFill>
                  <a:srgbClr val="558AAB"/>
                </a:solidFill>
              </a:defRPr>
            </a:lvl3pPr>
            <a:lvl4pPr marL="0" indent="0">
              <a:spcBef>
                <a:spcPts val="0"/>
              </a:spcBef>
              <a:buSzTx/>
              <a:buNone/>
              <a:defRPr cap="all" sz="3200">
                <a:solidFill>
                  <a:srgbClr val="558AAB"/>
                </a:solidFill>
              </a:defRPr>
            </a:lvl4pPr>
            <a:lvl5pPr marL="0" indent="0">
              <a:spcBef>
                <a:spcPts val="0"/>
              </a:spcBef>
              <a:buSzTx/>
              <a:buNone/>
              <a:defRPr cap="all" sz="3200">
                <a:solidFill>
                  <a:srgbClr val="558AAB"/>
                </a:solidFill>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12019654" y="13350900"/>
            <a:ext cx="368504" cy="374600"/>
          </a:xfrm>
          <a:prstGeom prst="rect">
            <a:avLst/>
          </a:prstGeom>
        </p:spPr>
        <p:txBody>
          <a:bodyPr anchor="ctr"/>
          <a:lstStyle>
            <a:lvl1pPr>
              <a:defRPr b="0" sz="1800">
                <a:solidFill>
                  <a:srgbClr val="5C88A5"/>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2374900" y="1778000"/>
            <a:ext cx="19621500" cy="10147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2387600" y="977900"/>
            <a:ext cx="19621500" cy="267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11927872" y="12674600"/>
            <a:ext cx="504445" cy="465532"/>
          </a:xfrm>
          <a:prstGeom prst="rect">
            <a:avLst/>
          </a:prstGeom>
          <a:ln w="12700">
            <a:miter lim="400000"/>
          </a:ln>
        </p:spPr>
        <p:txBody>
          <a:bodyPr wrap="none" lIns="50800" tIns="50800" rIns="50800" bIns="50800">
            <a:spAutoFit/>
          </a:bodyPr>
          <a:lstStyle>
            <a:lvl1pPr>
              <a:defRPr b="1" sz="2400">
                <a:solidFill>
                  <a:srgbClr val="F1F1F1"/>
                </a:solidFill>
                <a:latin typeface="+mn-lt"/>
                <a:ea typeface="+mn-ea"/>
                <a:cs typeface="+mn-cs"/>
                <a:sym typeface="Superclarendon Regular"/>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1pPr>
      <a:lvl2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2pPr>
      <a:lvl3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3pPr>
      <a:lvl4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4pPr>
      <a:lvl5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5pPr>
      <a:lvl6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6pPr>
      <a:lvl7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7pPr>
      <a:lvl8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8pPr>
      <a:lvl9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9pPr>
    </p:titleStyle>
    <p:bodyStyle>
      <a:lvl1pPr marL="8128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1pPr>
      <a:lvl2pPr marL="16256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2pPr>
      <a:lvl3pPr marL="24384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3pPr>
      <a:lvl4pPr marL="32512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4pPr>
      <a:lvl5pPr marL="40640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5pPr>
      <a:lvl6pPr marL="48768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6pPr>
      <a:lvl7pPr marL="56896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7pPr>
      <a:lvl8pPr marL="65024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8pPr>
      <a:lvl9pPr marL="73152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9pPr>
    </p:bodyStyle>
    <p:otherStyle>
      <a:lvl1pPr marL="0" marR="0" indent="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1pPr>
      <a:lvl2pPr marL="0" marR="0" indent="2286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2pPr>
      <a:lvl3pPr marL="0" marR="0" indent="4572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3pPr>
      <a:lvl4pPr marL="0" marR="0" indent="6858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4pPr>
      <a:lvl5pPr marL="0" marR="0" indent="9144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5pPr>
      <a:lvl6pPr marL="0" marR="0" indent="11430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6pPr>
      <a:lvl7pPr marL="0" marR="0" indent="13716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7pPr>
      <a:lvl8pPr marL="0" marR="0" indent="16002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8pPr>
      <a:lvl9pPr marL="0" marR="0" indent="18288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david.Black@lhsparker.org" TargetMode="External"/><Relationship Id="rId3" Type="http://schemas.openxmlformats.org/officeDocument/2006/relationships/hyperlink" Target="http://faithedtech.org"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8.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9.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tif"/></Relationships>

</file>

<file path=ppt/slides/_rels/slide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tif"/></Relationships>

</file>

<file path=ppt/slides/_rels/slide5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video" Target="https://www.youtube.com/embed/HK6y8DAPN_0?feature=oembed" TargetMode="External"/><Relationship Id="rId3" Type="http://schemas.openxmlformats.org/officeDocument/2006/relationships/image" Target="../media/image11.jpeg"/></Relationships>

</file>

<file path=ppt/slides/_rels/slide6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tif"/></Relationships>

</file>

<file path=ppt/slides/_rels/slide65.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tif"/></Relationships>

</file>

<file path=ppt/slides/_rels/slide66.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tif"/></Relationships>

</file>

<file path=ppt/slides/_rels/slide6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tif"/></Relationships>

</file>

<file path=ppt/slides/_rels/slide6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david.Black@lhsparker.org" TargetMode="External"/><Relationship Id="rId3" Type="http://schemas.openxmlformats.org/officeDocument/2006/relationships/hyperlink" Target="http://faithedtech.org"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Dave Black…"/>
          <p:cNvSpPr txBox="1"/>
          <p:nvPr/>
        </p:nvSpPr>
        <p:spPr>
          <a:xfrm>
            <a:off x="4111112" y="5619823"/>
            <a:ext cx="16161776" cy="500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pPr>
            <a:r>
              <a:t>Dave Black</a:t>
            </a:r>
          </a:p>
          <a:p>
            <a:pPr>
              <a:defRPr sz="8000"/>
            </a:pPr>
            <a:r>
              <a:t>Lutheran High School</a:t>
            </a:r>
          </a:p>
          <a:p>
            <a:pPr>
              <a:defRPr sz="8000"/>
            </a:pPr>
            <a:r>
              <a:rPr u="sng">
                <a:hlinkClick r:id="rId2" invalidUrl="" action="" tgtFrame="" tooltip="" history="1" highlightClick="0" endSnd="0"/>
              </a:rPr>
              <a:t>David.Black@LHSParker.org</a:t>
            </a:r>
          </a:p>
          <a:p>
            <a:pPr>
              <a:defRPr sz="8000"/>
            </a:pPr>
            <a:r>
              <a:rPr u="sng">
                <a:hlinkClick r:id="rId3" invalidUrl="" action="" tgtFrame="" tooltip="" history="1" highlightClick="0" endSnd="0"/>
              </a:rPr>
              <a:t>faithedtech.org</a:t>
            </a:r>
          </a:p>
        </p:txBody>
      </p:sp>
      <p:sp>
        <p:nvSpPr>
          <p:cNvPr id="173" name="AI and Education"/>
          <p:cNvSpPr txBox="1"/>
          <p:nvPr>
            <p:ph type="ctrTitle"/>
          </p:nvPr>
        </p:nvSpPr>
        <p:spPr>
          <a:xfrm>
            <a:off x="2381250" y="1196115"/>
            <a:ext cx="19621500" cy="3835401"/>
          </a:xfrm>
          <a:prstGeom prst="rect">
            <a:avLst/>
          </a:prstGeom>
        </p:spPr>
        <p:txBody>
          <a:bodyPr anchor="ctr"/>
          <a:lstStyle/>
          <a:p>
            <a:pPr/>
            <a:r>
              <a:t>AI and Education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FF4A4484 (1).JPG" descr="FF4A4484 (1).JPG"/>
          <p:cNvPicPr>
            <a:picLocks noChangeAspect="1"/>
          </p:cNvPicPr>
          <p:nvPr>
            <p:ph type="pic" idx="21"/>
          </p:nvPr>
        </p:nvPicPr>
        <p:blipFill>
          <a:blip r:embed="rId2">
            <a:extLst/>
          </a:blip>
          <a:srcRect l="0" t="0" r="0" b="15625"/>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7" name="Designer (2).png" descr="Designer (2).png"/>
          <p:cNvPicPr>
            <a:picLocks noChangeAspect="1"/>
          </p:cNvPicPr>
          <p:nvPr>
            <p:ph type="pic" idx="21"/>
          </p:nvPr>
        </p:nvPicPr>
        <p:blipFill>
          <a:blip r:embed="rId2">
            <a:extLst/>
          </a:blip>
          <a:srcRect l="0" t="0" r="0" b="4375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9" name="Image" descr="Image"/>
          <p:cNvPicPr>
            <a:picLocks noChangeAspect="0"/>
          </p:cNvPicPr>
          <p:nvPr>
            <p:ph type="pic" idx="21"/>
          </p:nvPr>
        </p:nvPicPr>
        <p:blipFill>
          <a:blip r:embed="rId2">
            <a:extLst/>
          </a:blip>
          <a:stretch>
            <a:fillRect/>
          </a:stretch>
        </p:blipFill>
        <p:spPr>
          <a:xfrm>
            <a:off x="12560300" y="1028700"/>
            <a:ext cx="10553701" cy="11656616"/>
          </a:xfrm>
          <a:prstGeom prst="rect">
            <a:avLst/>
          </a:prstGeom>
        </p:spPr>
      </p:pic>
      <p:sp>
        <p:nvSpPr>
          <p:cNvPr id="180" name="Image of Lutheran school administrators…"/>
          <p:cNvSpPr txBox="1"/>
          <p:nvPr/>
        </p:nvSpPr>
        <p:spPr>
          <a:xfrm>
            <a:off x="1325165" y="1652092"/>
            <a:ext cx="10633515" cy="500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pPr>
            <a:r>
              <a:t>Image of Lutheran school administrators </a:t>
            </a:r>
          </a:p>
          <a:p>
            <a:pPr>
              <a:defRPr sz="8000"/>
            </a:pPr>
            <a:r>
              <a:t>meeting to learn more about AI</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2" name="Image" descr="Image"/>
          <p:cNvPicPr>
            <a:picLocks noChangeAspect="0"/>
          </p:cNvPicPr>
          <p:nvPr>
            <p:ph type="pic" idx="21"/>
          </p:nvPr>
        </p:nvPicPr>
        <p:blipFill>
          <a:blip r:embed="rId2">
            <a:extLst/>
          </a:blip>
          <a:stretch>
            <a:fillRect/>
          </a:stretch>
        </p:blipFill>
        <p:spPr>
          <a:xfrm>
            <a:off x="12560299" y="1028700"/>
            <a:ext cx="10553701" cy="11656616"/>
          </a:xfrm>
          <a:prstGeom prst="rect">
            <a:avLst/>
          </a:prstGeom>
        </p:spPr>
      </p:pic>
      <p:sp>
        <p:nvSpPr>
          <p:cNvPr id="183" name="AI Prompt: Jesus flipping over tables in the Temple"/>
          <p:cNvSpPr txBox="1"/>
          <p:nvPr>
            <p:ph type="title"/>
          </p:nvPr>
        </p:nvSpPr>
        <p:spPr>
          <a:xfrm>
            <a:off x="1409522" y="273159"/>
            <a:ext cx="10464801" cy="5765801"/>
          </a:xfrm>
          <a:prstGeom prst="rect">
            <a:avLst/>
          </a:prstGeom>
        </p:spPr>
        <p:txBody>
          <a:bodyPr/>
          <a:lstStyle/>
          <a:p>
            <a:pPr/>
            <a:r>
              <a:t>AI Prompt: Jesus flipping over tables in the Temple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5" name="prayer-1308663_1920.jpg" descr="prayer-1308663_1920.jpg"/>
          <p:cNvPicPr>
            <a:picLocks noChangeAspect="1"/>
          </p:cNvPicPr>
          <p:nvPr/>
        </p:nvPicPr>
        <p:blipFill>
          <a:blip r:embed="rId2">
            <a:extLst/>
          </a:blip>
          <a:stretch>
            <a:fillRect/>
          </a:stretch>
        </p:blipFill>
        <p:spPr>
          <a:xfrm>
            <a:off x="-6673" y="0"/>
            <a:ext cx="25240990" cy="1682732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QUOTES!…"/>
          <p:cNvSpPr txBox="1"/>
          <p:nvPr>
            <p:ph type="title"/>
          </p:nvPr>
        </p:nvSpPr>
        <p:spPr>
          <a:xfrm>
            <a:off x="2381250" y="2604023"/>
            <a:ext cx="19621500" cy="8507954"/>
          </a:xfrm>
          <a:prstGeom prst="rect">
            <a:avLst/>
          </a:prstGeom>
        </p:spPr>
        <p:txBody>
          <a:bodyPr/>
          <a:lstStyle/>
          <a:p>
            <a:pPr/>
            <a:r>
              <a:t>QUOTES!</a:t>
            </a:r>
          </a:p>
          <a:p>
            <a:pPr/>
          </a:p>
          <a:p>
            <a:pPr/>
            <a:r>
              <a:t>Identify the speaker and to what they are referring</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I think there is a world market for perhaps five.”…"/>
          <p:cNvSpPr txBox="1"/>
          <p:nvPr>
            <p:ph type="ctrTitle"/>
          </p:nvPr>
        </p:nvSpPr>
        <p:spPr>
          <a:xfrm>
            <a:off x="2217441" y="2267907"/>
            <a:ext cx="19621501" cy="6889251"/>
          </a:xfrm>
          <a:prstGeom prst="rect">
            <a:avLst/>
          </a:prstGeom>
        </p:spPr>
        <p:txBody>
          <a:bodyPr/>
          <a:lstStyle/>
          <a:p>
            <a:pPr defTabSz="330200">
              <a:defRPr spc="-159" sz="8000"/>
            </a:pPr>
            <a:r>
              <a:t>“I think there is a world market for perhaps five.”</a:t>
            </a:r>
          </a:p>
          <a:p>
            <a:pPr defTabSz="330200">
              <a:defRPr spc="-72" sz="3600"/>
            </a:pPr>
          </a:p>
          <a:p>
            <a:pPr defTabSz="330200">
              <a:defRPr spc="-72" sz="3600"/>
            </a:pPr>
          </a:p>
          <a:p>
            <a:pPr defTabSz="330200">
              <a:defRPr spc="-72" sz="3600"/>
            </a:pPr>
          </a:p>
          <a:p>
            <a:pPr defTabSz="330200">
              <a:buClr>
                <a:srgbClr val="A29A85"/>
              </a:buClr>
              <a:defRPr b="0" spc="0" sz="8000">
                <a:latin typeface="Helvetica Neue Bold Condensed"/>
                <a:ea typeface="Helvetica Neue Bold Condensed"/>
                <a:cs typeface="Helvetica Neue Bold Condensed"/>
                <a:sym typeface="Helvetica Neue Bold Condensed"/>
              </a:defRPr>
            </a:pPr>
            <a:r>
              <a:t>Thomas Watson, president of IBM talking about computers  in 1943</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9"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is is a toy for the rich and a nuisance to the poor.”…"/>
          <p:cNvSpPr txBox="1"/>
          <p:nvPr>
            <p:ph type="ctrTitle"/>
          </p:nvPr>
        </p:nvSpPr>
        <p:spPr>
          <a:xfrm>
            <a:off x="2381250" y="2392682"/>
            <a:ext cx="19499559" cy="7148035"/>
          </a:xfrm>
          <a:prstGeom prst="rect">
            <a:avLst/>
          </a:prstGeom>
        </p:spPr>
        <p:txBody>
          <a:bodyPr/>
          <a:lstStyle/>
          <a:p>
            <a:pPr defTabSz="338454">
              <a:defRPr spc="-164" sz="8200"/>
            </a:pPr>
            <a:r>
              <a:t>“This is a toy for the rich and a nuisance to the poor.”</a:t>
            </a:r>
          </a:p>
          <a:p>
            <a:pPr defTabSz="338454">
              <a:defRPr spc="-73" sz="3690"/>
            </a:pPr>
          </a:p>
          <a:p>
            <a:pPr defTabSz="338454">
              <a:defRPr spc="-73" sz="3690"/>
            </a:pPr>
          </a:p>
          <a:p>
            <a:pPr defTabSz="338454">
              <a:defRPr spc="-73" sz="3690"/>
            </a:pPr>
          </a:p>
          <a:p>
            <a:pPr defTabSz="338454">
              <a:buClr>
                <a:srgbClr val="A29A85"/>
              </a:buClr>
              <a:defRPr b="0" spc="0" sz="8200">
                <a:latin typeface="Helvetica Neue Bold Condensed"/>
                <a:ea typeface="Helvetica Neue Bold Condensed"/>
                <a:cs typeface="Helvetica Neue Bold Condensed"/>
                <a:sym typeface="Helvetica Neue Bold Condensed"/>
              </a:defRPr>
            </a:pPr>
            <a:r>
              <a:t>From a 1904 </a:t>
            </a:r>
            <a:r>
              <a:t>London Times</a:t>
            </a:r>
            <a:r>
              <a:t> editorial on the automobile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91">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1"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This is a nuisance and a distraction. There are too many distractions in this life for quality of thought. ”…"/>
          <p:cNvSpPr txBox="1"/>
          <p:nvPr>
            <p:ph type="ctrTitle"/>
          </p:nvPr>
        </p:nvSpPr>
        <p:spPr>
          <a:xfrm>
            <a:off x="2381250" y="1776483"/>
            <a:ext cx="19621500" cy="9777922"/>
          </a:xfrm>
          <a:prstGeom prst="rect">
            <a:avLst/>
          </a:prstGeom>
        </p:spPr>
        <p:txBody>
          <a:bodyPr/>
          <a:lstStyle/>
          <a:p>
            <a:pPr defTabSz="396239">
              <a:defRPr spc="-192" sz="9600"/>
            </a:pPr>
            <a:r>
              <a:t>“This is a nuisance and a distraction. There are too many distractions in this life for quality of thought. ”</a:t>
            </a:r>
          </a:p>
          <a:p>
            <a:pPr defTabSz="396239">
              <a:defRPr spc="-86" sz="4320"/>
            </a:pPr>
          </a:p>
          <a:p>
            <a:pPr defTabSz="396239">
              <a:defRPr spc="-86" sz="4320"/>
            </a:pPr>
          </a:p>
          <a:p>
            <a:pPr defTabSz="396239">
              <a:defRPr spc="-86" sz="4320"/>
            </a:pPr>
          </a:p>
          <a:p>
            <a:pPr defTabSz="396239">
              <a:buClr>
                <a:srgbClr val="A29A85"/>
              </a:buClr>
              <a:defRPr b="0" spc="0" sz="9600">
                <a:latin typeface="Helvetica Neue Bold Condensed"/>
                <a:ea typeface="Helvetica Neue Bold Condensed"/>
                <a:cs typeface="Helvetica Neue Bold Condensed"/>
                <a:sym typeface="Helvetica Neue Bold Condensed"/>
              </a:defRPr>
            </a:pPr>
            <a:r>
              <a:t>Nikola Tesla on the radio in 1932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9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3"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It is a symbol of our laziness and our lack of interest in important tasks.”…"/>
          <p:cNvSpPr txBox="1"/>
          <p:nvPr>
            <p:ph type="ctrTitle"/>
          </p:nvPr>
        </p:nvSpPr>
        <p:spPr>
          <a:xfrm>
            <a:off x="2381250" y="1776483"/>
            <a:ext cx="19621500" cy="9777922"/>
          </a:xfrm>
          <a:prstGeom prst="rect">
            <a:avLst/>
          </a:prstGeom>
        </p:spPr>
        <p:txBody>
          <a:bodyPr/>
          <a:lstStyle/>
          <a:p>
            <a:pPr defTabSz="387984">
              <a:defRPr spc="-188" sz="9400"/>
            </a:pPr>
            <a:r>
              <a:t>“It is a symbol of our laziness and our lack of interest in important tasks.”</a:t>
            </a:r>
          </a:p>
          <a:p>
            <a:pPr defTabSz="387984">
              <a:defRPr spc="-84" sz="4230"/>
            </a:pPr>
          </a:p>
          <a:p>
            <a:pPr defTabSz="387984">
              <a:defRPr spc="-84" sz="4230"/>
            </a:pPr>
          </a:p>
          <a:p>
            <a:pPr defTabSz="387984">
              <a:defRPr spc="-84" sz="4230"/>
            </a:pPr>
          </a:p>
          <a:p>
            <a:pPr defTabSz="387984">
              <a:buClr>
                <a:srgbClr val="A29A85"/>
              </a:buClr>
              <a:defRPr b="0" spc="0" sz="9400">
                <a:latin typeface="Helvetica Neue Bold Condensed"/>
                <a:ea typeface="Helvetica Neue Bold Condensed"/>
                <a:cs typeface="Helvetica Neue Bold Condensed"/>
                <a:sym typeface="Helvetica Neue Bold Condensed"/>
              </a:defRPr>
            </a:pPr>
            <a:r>
              <a:t>Julia Child on the microwave oven in 1973</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9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5"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This is a cancer on our society. It is destroying our culture and our way of life.”…"/>
          <p:cNvSpPr txBox="1"/>
          <p:nvPr>
            <p:ph type="ctrTitle"/>
          </p:nvPr>
        </p:nvSpPr>
        <p:spPr>
          <a:xfrm>
            <a:off x="2381250" y="1776483"/>
            <a:ext cx="19621500" cy="9777922"/>
          </a:xfrm>
          <a:prstGeom prst="rect">
            <a:avLst/>
          </a:prstGeom>
        </p:spPr>
        <p:txBody>
          <a:bodyPr/>
          <a:lstStyle/>
          <a:p>
            <a:pPr defTabSz="387984">
              <a:defRPr spc="-188" sz="9400"/>
            </a:pPr>
            <a:r>
              <a:t>“This is a cancer on our society. It is destroying our culture and our way of life.”</a:t>
            </a:r>
          </a:p>
          <a:p>
            <a:pPr defTabSz="387984">
              <a:defRPr spc="-84" sz="4230"/>
            </a:pPr>
          </a:p>
          <a:p>
            <a:pPr defTabSz="387984">
              <a:defRPr spc="-84" sz="4230"/>
            </a:pPr>
          </a:p>
          <a:p>
            <a:pPr defTabSz="387984">
              <a:defRPr spc="-84" sz="4230"/>
            </a:pPr>
          </a:p>
          <a:p>
            <a:pPr defTabSz="387984">
              <a:buClr>
                <a:srgbClr val="A29A85"/>
              </a:buClr>
              <a:defRPr b="0" spc="0" sz="9400">
                <a:latin typeface="Helvetica Neue Bold Condensed"/>
                <a:ea typeface="Helvetica Neue Bold Condensed"/>
                <a:cs typeface="Helvetica Neue Bold Condensed"/>
                <a:sym typeface="Helvetica Neue Bold Condensed"/>
              </a:defRPr>
            </a:pPr>
            <a:r>
              <a:t>Charlton Heston on cable television in 1982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9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7"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 This is the most dangerous technology humanity has ever created.”…"/>
          <p:cNvSpPr txBox="1"/>
          <p:nvPr>
            <p:ph type="ctrTitle"/>
          </p:nvPr>
        </p:nvSpPr>
        <p:spPr>
          <a:xfrm>
            <a:off x="2381250" y="1776483"/>
            <a:ext cx="19621500" cy="9777922"/>
          </a:xfrm>
          <a:prstGeom prst="rect">
            <a:avLst/>
          </a:prstGeom>
        </p:spPr>
        <p:txBody>
          <a:bodyPr/>
          <a:lstStyle/>
          <a:p>
            <a:pPr defTabSz="387984">
              <a:defRPr spc="-188" sz="9400"/>
            </a:pPr>
            <a:r>
              <a:t>“ This is the most dangerous technology</a:t>
            </a:r>
            <a:r>
              <a:rPr>
                <a:latin typeface="Palatino"/>
                <a:ea typeface="Palatino"/>
                <a:cs typeface="Palatino"/>
                <a:sym typeface="Palatino"/>
              </a:rPr>
              <a:t> </a:t>
            </a:r>
            <a:r>
              <a:t>humanity has ever created.” </a:t>
            </a:r>
          </a:p>
          <a:p>
            <a:pPr defTabSz="387984">
              <a:defRPr spc="-84" sz="4230"/>
            </a:pPr>
          </a:p>
          <a:p>
            <a:pPr defTabSz="387984">
              <a:defRPr spc="-84" sz="4230"/>
            </a:pPr>
          </a:p>
          <a:p>
            <a:pPr defTabSz="387984">
              <a:defRPr spc="-84" sz="4230"/>
            </a:pPr>
          </a:p>
          <a:p>
            <a:pPr defTabSz="387984">
              <a:buClr>
                <a:srgbClr val="A29A85"/>
              </a:buClr>
              <a:defRPr b="0" spc="0" sz="9400">
                <a:latin typeface="Helvetica Neue Bold Condensed"/>
                <a:ea typeface="Helvetica Neue Bold Condensed"/>
                <a:cs typeface="Helvetica Neue Bold Condensed"/>
                <a:sym typeface="Helvetica Neue Bold Condensed"/>
              </a:defRPr>
            </a:pPr>
            <a:r>
              <a:t>Elon Musk on A.I. in 2022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9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9"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1" name="man-314481_1920.jpg" descr="man-314481_1920.jpg"/>
          <p:cNvPicPr>
            <a:picLocks noChangeAspect="1"/>
          </p:cNvPicPr>
          <p:nvPr/>
        </p:nvPicPr>
        <p:blipFill>
          <a:blip r:embed="rId2">
            <a:extLst/>
          </a:blip>
          <a:stretch>
            <a:fillRect/>
          </a:stretch>
        </p:blipFill>
        <p:spPr>
          <a:xfrm>
            <a:off x="-1" y="-1680873"/>
            <a:ext cx="24384001" cy="1614170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chastagner-thierry-1zFlrpWTs3Y-unsplash.jpg" descr="chastagner-thierry-1zFlrpWTs3Y-unsplash.jpg"/>
          <p:cNvPicPr>
            <a:picLocks noChangeAspect="0"/>
          </p:cNvPicPr>
          <p:nvPr>
            <p:ph type="pic" idx="21"/>
          </p:nvPr>
        </p:nvPicPr>
        <p:blipFill>
          <a:blip r:embed="rId2">
            <a:extLst/>
          </a:blip>
          <a:stretch>
            <a:fillRect/>
          </a:stretch>
        </p:blipFill>
        <p:spPr>
          <a:xfrm>
            <a:off x="12560300" y="1028700"/>
            <a:ext cx="10553700" cy="11656616"/>
          </a:xfrm>
          <a:prstGeom prst="rect">
            <a:avLst/>
          </a:prstGeom>
        </p:spPr>
      </p:pic>
      <p:sp>
        <p:nvSpPr>
          <p:cNvPr id="204" name="Tour guide, not an expert"/>
          <p:cNvSpPr txBox="1"/>
          <p:nvPr>
            <p:ph type="title"/>
          </p:nvPr>
        </p:nvSpPr>
        <p:spPr>
          <a:prstGeom prst="rect">
            <a:avLst/>
          </a:prstGeom>
        </p:spPr>
        <p:txBody>
          <a:bodyPr/>
          <a:lstStyle>
            <a:lvl1pPr>
              <a:defRPr spc="-300" sz="10000"/>
            </a:lvl1pPr>
          </a:lstStyle>
          <a:p>
            <a:pPr/>
            <a:r>
              <a:t>Tour guide, not an expert</a:t>
            </a:r>
          </a:p>
        </p:txBody>
      </p:sp>
      <p:sp>
        <p:nvSpPr>
          <p:cNvPr id="205" name="Double-click to edit"/>
          <p:cNvSpPr txBox="1"/>
          <p:nvPr>
            <p:ph type="body"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Our Journey"/>
          <p:cNvSpPr txBox="1"/>
          <p:nvPr>
            <p:ph type="title"/>
          </p:nvPr>
        </p:nvSpPr>
        <p:spPr>
          <a:prstGeom prst="rect">
            <a:avLst/>
          </a:prstGeom>
        </p:spPr>
        <p:txBody>
          <a:bodyPr/>
          <a:lstStyle>
            <a:lvl1pPr>
              <a:defRPr spc="-300" sz="10000"/>
            </a:lvl1pPr>
          </a:lstStyle>
          <a:p>
            <a:pPr/>
            <a:r>
              <a:t>Our Journey</a:t>
            </a:r>
          </a:p>
        </p:txBody>
      </p:sp>
      <p:sp>
        <p:nvSpPr>
          <p:cNvPr id="208" name="What is AI?…"/>
          <p:cNvSpPr txBox="1"/>
          <p:nvPr>
            <p:ph type="body" idx="1"/>
          </p:nvPr>
        </p:nvSpPr>
        <p:spPr>
          <a:prstGeom prst="rect">
            <a:avLst/>
          </a:prstGeom>
        </p:spPr>
        <p:txBody>
          <a:bodyPr/>
          <a:lstStyle/>
          <a:p>
            <a:pPr marL="633983" indent="-633983" defTabSz="643889">
              <a:spcBef>
                <a:spcPts val="4600"/>
              </a:spcBef>
              <a:buBlip>
                <a:blip r:embed="rId2"/>
              </a:buBlip>
              <a:defRPr sz="5460"/>
            </a:pPr>
            <a:r>
              <a:t>What is AI?</a:t>
            </a:r>
          </a:p>
          <a:p>
            <a:pPr marL="633983" indent="-633983" defTabSz="643889">
              <a:spcBef>
                <a:spcPts val="4600"/>
              </a:spcBef>
              <a:buBlip>
                <a:blip r:embed="rId2"/>
              </a:buBlip>
              <a:defRPr sz="5460"/>
            </a:pPr>
            <a:r>
              <a:t>Considerations for Administrators</a:t>
            </a:r>
          </a:p>
          <a:p>
            <a:pPr marL="633983" indent="-633983" defTabSz="643889">
              <a:spcBef>
                <a:spcPts val="4600"/>
              </a:spcBef>
              <a:buBlip>
                <a:blip r:embed="rId2"/>
              </a:buBlip>
              <a:defRPr sz="5460"/>
            </a:pPr>
            <a:r>
              <a:t>Scenarios</a:t>
            </a:r>
          </a:p>
          <a:p>
            <a:pPr marL="633983" indent="-633983" defTabSz="643889">
              <a:spcBef>
                <a:spcPts val="4600"/>
              </a:spcBef>
              <a:buBlip>
                <a:blip r:embed="rId2"/>
              </a:buBlip>
              <a:defRPr sz="5460"/>
            </a:pPr>
            <a:r>
              <a:t>AI with students</a:t>
            </a:r>
          </a:p>
          <a:p>
            <a:pPr marL="633983" indent="-633983" defTabSz="643889">
              <a:spcBef>
                <a:spcPts val="4600"/>
              </a:spcBef>
              <a:buBlip>
                <a:blip r:embed="rId2"/>
              </a:buBlip>
              <a:defRPr sz="5460"/>
            </a:pPr>
            <a:r>
              <a:t>Predicting the future</a:t>
            </a:r>
          </a:p>
          <a:p>
            <a:pPr marL="633983" indent="-633983" defTabSz="643889">
              <a:spcBef>
                <a:spcPts val="4600"/>
              </a:spcBef>
              <a:buBlip>
                <a:blip r:embed="rId2"/>
              </a:buBlip>
              <a:defRPr sz="5460"/>
            </a:pPr>
            <a:r>
              <a:t>Resources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0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0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0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208">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8"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0" name="christopher-burns-Kj2SaNHG-hg-unsplash.jpg" descr="christopher-burns-Kj2SaNHG-hg-unsplash.jpg"/>
          <p:cNvPicPr>
            <a:picLocks noChangeAspect="0"/>
          </p:cNvPicPr>
          <p:nvPr>
            <p:ph type="pic" idx="21"/>
          </p:nvPr>
        </p:nvPicPr>
        <p:blipFill>
          <a:blip r:embed="rId2">
            <a:extLst/>
          </a:blip>
          <a:stretch>
            <a:fillRect/>
          </a:stretch>
        </p:blipFill>
        <p:spPr>
          <a:xfrm>
            <a:off x="498297" y="368300"/>
            <a:ext cx="23241001" cy="8902700"/>
          </a:xfrm>
          <a:prstGeom prst="rect">
            <a:avLst/>
          </a:prstGeom>
        </p:spPr>
      </p:pic>
      <p:sp>
        <p:nvSpPr>
          <p:cNvPr id="211" name="Artificial Intelligence (AI)"/>
          <p:cNvSpPr txBox="1"/>
          <p:nvPr>
            <p:ph type="title"/>
          </p:nvPr>
        </p:nvSpPr>
        <p:spPr>
          <a:xfrm>
            <a:off x="1181100" y="9626600"/>
            <a:ext cx="22009100" cy="2050527"/>
          </a:xfrm>
          <a:prstGeom prst="rect">
            <a:avLst/>
          </a:prstGeom>
        </p:spPr>
        <p:txBody>
          <a:bodyPr/>
          <a:lstStyle/>
          <a:p>
            <a:pPr/>
            <a:r>
              <a:t>Artificial Intelligence (AI)</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Artificial intelligence leverages computers and machines to mimic…"/>
          <p:cNvSpPr txBox="1"/>
          <p:nvPr/>
        </p:nvSpPr>
        <p:spPr>
          <a:xfrm>
            <a:off x="2673944" y="2983229"/>
            <a:ext cx="19036112" cy="77495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0000"/>
            </a:pPr>
            <a:r>
              <a:t>Artificial intelligence leverages computers and machines to mimic</a:t>
            </a:r>
          </a:p>
          <a:p>
            <a:pPr>
              <a:defRPr sz="10000"/>
            </a:pPr>
            <a:r>
              <a:t>the problem-solving and decision-making capabilities of the human mind.</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 name="pexels-jonathan-borba-14309809.jpg" descr="pexels-jonathan-borba-14309809.jpg"/>
          <p:cNvPicPr>
            <a:picLocks noChangeAspect="1"/>
          </p:cNvPicPr>
          <p:nvPr>
            <p:ph type="pic" idx="21"/>
          </p:nvPr>
        </p:nvPicPr>
        <p:blipFill>
          <a:blip r:embed="rId2">
            <a:extLst/>
          </a:blip>
          <a:srcRect l="0" t="7660" r="0" b="766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7" name="pexels-karolina-grabowska-5993560.jpg" descr="pexels-karolina-grabowska-5993560.jpg"/>
          <p:cNvPicPr>
            <a:picLocks noChangeAspect="1"/>
          </p:cNvPicPr>
          <p:nvPr>
            <p:ph type="pic" idx="21"/>
          </p:nvPr>
        </p:nvPicPr>
        <p:blipFill>
          <a:blip r:embed="rId2">
            <a:extLst/>
          </a:blip>
          <a:srcRect l="0" t="31250" r="0" b="3125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Generative AI enables users to generate new content based on a variety of inputs. Inputs and outputs to these models can include text, images, sounds, animations, and other types of data."/>
          <p:cNvSpPr txBox="1"/>
          <p:nvPr>
            <p:ph type="title"/>
          </p:nvPr>
        </p:nvSpPr>
        <p:spPr>
          <a:xfrm>
            <a:off x="2374900" y="2901657"/>
            <a:ext cx="19621500" cy="7803725"/>
          </a:xfrm>
          <a:prstGeom prst="rect">
            <a:avLst/>
          </a:prstGeom>
        </p:spPr>
        <p:txBody>
          <a:bodyPr/>
          <a:lstStyle>
            <a:lvl1pPr defTabSz="685165">
              <a:defRPr spc="-149" sz="7469"/>
            </a:lvl1pPr>
          </a:lstStyle>
          <a:p>
            <a:pPr/>
            <a:r>
              <a:t>Generative AI enables users to generate new content based on a variety of inputs. Inputs and outputs to these models can include text, images, sounds, animations, and other types of data.</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AI Acronyms!…"/>
          <p:cNvSpPr txBox="1"/>
          <p:nvPr>
            <p:ph type="title"/>
          </p:nvPr>
        </p:nvSpPr>
        <p:spPr>
          <a:xfrm>
            <a:off x="2381250" y="2604023"/>
            <a:ext cx="19621500" cy="8507954"/>
          </a:xfrm>
          <a:prstGeom prst="rect">
            <a:avLst/>
          </a:prstGeom>
        </p:spPr>
        <p:txBody>
          <a:bodyPr/>
          <a:lstStyle/>
          <a:p>
            <a:pPr/>
            <a:r>
              <a:t>AI Acronyms!</a:t>
            </a:r>
          </a:p>
          <a:p>
            <a:pPr/>
          </a:p>
          <a:p>
            <a:pPr/>
            <a:r>
              <a:t>Identify and define the following</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ML…"/>
          <p:cNvSpPr txBox="1"/>
          <p:nvPr>
            <p:ph type="ctrTitle"/>
          </p:nvPr>
        </p:nvSpPr>
        <p:spPr>
          <a:xfrm>
            <a:off x="2381250" y="2392682"/>
            <a:ext cx="19499559" cy="7148035"/>
          </a:xfrm>
          <a:prstGeom prst="rect">
            <a:avLst/>
          </a:prstGeom>
        </p:spPr>
        <p:txBody>
          <a:bodyPr/>
          <a:lstStyle/>
          <a:p>
            <a:pPr defTabSz="371475"/>
            <a:r>
              <a:t>ML</a:t>
            </a:r>
          </a:p>
          <a:p>
            <a:pPr defTabSz="371475">
              <a:defRPr spc="-81" sz="4050"/>
            </a:pPr>
          </a:p>
          <a:p>
            <a:pPr defTabSz="371475">
              <a:defRPr spc="-81" sz="4050"/>
            </a:pPr>
          </a:p>
          <a:p>
            <a:pPr defTabSz="371475">
              <a:defRPr spc="-81" sz="4050"/>
            </a:pPr>
          </a:p>
          <a:p>
            <a:pPr defTabSz="371475">
              <a:buClr>
                <a:srgbClr val="A29A85"/>
              </a:buClr>
              <a:defRPr b="0" spc="0">
                <a:latin typeface="Helvetica Neue Bold Condensed"/>
                <a:ea typeface="Helvetica Neue Bold Condensed"/>
                <a:cs typeface="Helvetica Neue Bold Condensed"/>
                <a:sym typeface="Helvetica Neue Bold Condensed"/>
              </a:defRPr>
            </a:pPr>
            <a:r>
              <a:t>Machine Learning — where machines automatically learn from past experiences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2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3"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NLP…"/>
          <p:cNvSpPr txBox="1"/>
          <p:nvPr>
            <p:ph type="ctrTitle"/>
          </p:nvPr>
        </p:nvSpPr>
        <p:spPr>
          <a:xfrm>
            <a:off x="2381250" y="2782726"/>
            <a:ext cx="19621500" cy="7326034"/>
          </a:xfrm>
          <a:prstGeom prst="rect">
            <a:avLst/>
          </a:prstGeom>
        </p:spPr>
        <p:txBody>
          <a:bodyPr/>
          <a:lstStyle/>
          <a:p>
            <a:pPr defTabSz="387984">
              <a:defRPr spc="-84" sz="4230"/>
            </a:pPr>
          </a:p>
          <a:p>
            <a:pPr defTabSz="387984">
              <a:defRPr spc="-188" sz="9400"/>
            </a:pPr>
            <a:r>
              <a:t>NLP</a:t>
            </a:r>
          </a:p>
          <a:p>
            <a:pPr defTabSz="387984">
              <a:defRPr spc="-84" sz="4230"/>
            </a:pPr>
          </a:p>
          <a:p>
            <a:pPr defTabSz="387984">
              <a:buClr>
                <a:srgbClr val="A29A85"/>
              </a:buClr>
              <a:defRPr b="0" spc="0" sz="9400">
                <a:latin typeface="Helvetica Neue Bold Condensed"/>
                <a:ea typeface="Helvetica Neue Bold Condensed"/>
                <a:cs typeface="Helvetica Neue Bold Condensed"/>
                <a:sym typeface="Helvetica Neue Bold Condensed"/>
              </a:defRPr>
            </a:pPr>
            <a:r>
              <a:t>Natural language processing — the process by which computers analyze spoken and writing language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5">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5"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LLM…"/>
          <p:cNvSpPr txBox="1"/>
          <p:nvPr>
            <p:ph type="ctrTitle"/>
          </p:nvPr>
        </p:nvSpPr>
        <p:spPr>
          <a:xfrm>
            <a:off x="2381250" y="1776483"/>
            <a:ext cx="19621500" cy="9777922"/>
          </a:xfrm>
          <a:prstGeom prst="rect">
            <a:avLst/>
          </a:prstGeom>
        </p:spPr>
        <p:txBody>
          <a:bodyPr/>
          <a:lstStyle/>
          <a:p>
            <a:pPr defTabSz="404495">
              <a:defRPr spc="-195" sz="9800"/>
            </a:pPr>
            <a:r>
              <a:t>LLM</a:t>
            </a:r>
          </a:p>
          <a:p>
            <a:pPr defTabSz="404495">
              <a:defRPr spc="-88" sz="4410"/>
            </a:pPr>
          </a:p>
          <a:p>
            <a:pPr defTabSz="404495">
              <a:defRPr spc="-88" sz="4410"/>
            </a:pPr>
          </a:p>
          <a:p>
            <a:pPr defTabSz="404495">
              <a:defRPr spc="-88" sz="4410"/>
            </a:pPr>
          </a:p>
          <a:p>
            <a:pPr defTabSz="404495">
              <a:buClr>
                <a:srgbClr val="A29A85"/>
              </a:buClr>
              <a:defRPr b="0" spc="0" sz="9800">
                <a:latin typeface="Helvetica Neue Bold Condensed"/>
                <a:ea typeface="Helvetica Neue Bold Condensed"/>
                <a:cs typeface="Helvetica Neue Bold Condensed"/>
                <a:sym typeface="Helvetica Neue Bold Condensed"/>
              </a:defRPr>
            </a:pPr>
            <a:r>
              <a:t>Large Language Model — the use of AI algorithms and huge datasets to understand, analyze, and generate content (there are also MLM and SLMs)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2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7"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GPT…"/>
          <p:cNvSpPr txBox="1"/>
          <p:nvPr>
            <p:ph type="ctrTitle"/>
          </p:nvPr>
        </p:nvSpPr>
        <p:spPr>
          <a:xfrm>
            <a:off x="2381250" y="1776483"/>
            <a:ext cx="19621500" cy="9777922"/>
          </a:xfrm>
          <a:prstGeom prst="rect">
            <a:avLst/>
          </a:prstGeom>
        </p:spPr>
        <p:txBody>
          <a:bodyPr/>
          <a:lstStyle/>
          <a:p>
            <a:pPr defTabSz="429259">
              <a:defRPr spc="-208" sz="10400"/>
            </a:pPr>
            <a:r>
              <a:t>GPT</a:t>
            </a:r>
          </a:p>
          <a:p>
            <a:pPr defTabSz="429259">
              <a:defRPr spc="-93" sz="4680"/>
            </a:pPr>
          </a:p>
          <a:p>
            <a:pPr defTabSz="429259">
              <a:defRPr spc="-93" sz="4680"/>
            </a:pPr>
          </a:p>
          <a:p>
            <a:pPr defTabSz="429259">
              <a:defRPr spc="-93" sz="4680"/>
            </a:pPr>
          </a:p>
          <a:p>
            <a:pPr defTabSz="429259">
              <a:buClr>
                <a:srgbClr val="A29A85"/>
              </a:buClr>
              <a:defRPr b="0" spc="0" sz="10400">
                <a:latin typeface="Helvetica Neue Bold Condensed"/>
                <a:ea typeface="Helvetica Neue Bold Condensed"/>
                <a:cs typeface="Helvetica Neue Bold Condensed"/>
                <a:sym typeface="Helvetica Neue Bold Condensed"/>
              </a:defRPr>
            </a:pPr>
            <a:r>
              <a:t>Generative Pre-Trained Transformers — a proprietary high data neural network model created by OpenAI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2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9"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24% vs. 20-80%…"/>
          <p:cNvSpPr txBox="1"/>
          <p:nvPr>
            <p:ph type="ctrTitle"/>
          </p:nvPr>
        </p:nvSpPr>
        <p:spPr>
          <a:xfrm>
            <a:off x="2381250" y="1776483"/>
            <a:ext cx="19621500" cy="9777922"/>
          </a:xfrm>
          <a:prstGeom prst="rect">
            <a:avLst/>
          </a:prstGeom>
        </p:spPr>
        <p:txBody>
          <a:bodyPr/>
          <a:lstStyle/>
          <a:p>
            <a:pPr defTabSz="387984">
              <a:defRPr spc="-188" sz="9400"/>
            </a:pPr>
            <a:r>
              <a:t>24% vs. 20-80%</a:t>
            </a:r>
          </a:p>
          <a:p>
            <a:pPr defTabSz="387984">
              <a:defRPr spc="-84" sz="4230"/>
            </a:pPr>
          </a:p>
          <a:p>
            <a:pPr defTabSz="387984">
              <a:defRPr spc="-84" sz="4230"/>
            </a:pPr>
          </a:p>
          <a:p>
            <a:pPr defTabSz="387984">
              <a:defRPr spc="-84" sz="4230"/>
            </a:pPr>
          </a:p>
          <a:p>
            <a:pPr defTabSz="387984">
              <a:buClr>
                <a:srgbClr val="A29A85"/>
              </a:buClr>
              <a:defRPr b="0" spc="0" sz="9400">
                <a:latin typeface="Helvetica Neue Bold Condensed"/>
                <a:ea typeface="Helvetica Neue Bold Condensed"/>
                <a:cs typeface="Helvetica Neue Bold Condensed"/>
                <a:sym typeface="Helvetica Neue Bold Condensed"/>
              </a:defRPr>
            </a:pPr>
            <a:r>
              <a:t>First, the estimated productivity increase over 40 years during the Industrial Revolution vs. the estimate increase in 18 months in many industries with AI.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3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3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3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3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31">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1"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Select one or more of the services listed on the next slide. Identify a topic you already know well and use AI tools to research your topic. Then, make some judgments and draw some conclusions about the effectiveness and accuracy of the service. NOTE: Th"/>
          <p:cNvSpPr txBox="1"/>
          <p:nvPr>
            <p:ph type="body" idx="21"/>
          </p:nvPr>
        </p:nvSpPr>
        <p:spPr>
          <a:xfrm>
            <a:off x="2387600" y="4507281"/>
            <a:ext cx="19621500" cy="8164831"/>
          </a:xfrm>
          <a:prstGeom prst="rect">
            <a:avLst/>
          </a:prstGeom>
        </p:spPr>
        <p:txBody>
          <a:bodyPr/>
          <a:lstStyle>
            <a:lvl1pPr>
              <a:defRPr sz="7500">
                <a:solidFill>
                  <a:srgbClr val="FCFFFF"/>
                </a:solidFill>
              </a:defRPr>
            </a:lvl1pPr>
          </a:lstStyle>
          <a:p>
            <a:pPr/>
            <a:r>
              <a:t>Select one or more of the services listed on the next slide. Identify a topic you already know well and use AI tools to research your topic. Then, make some judgments and draw some conclusions about the effectiveness and accuracy of the service. NOTE: This is an EXCELLENT starting activity with students.</a:t>
            </a:r>
          </a:p>
        </p:txBody>
      </p:sp>
      <p:sp>
        <p:nvSpPr>
          <p:cNvPr id="234" name="ACTIVITY"/>
          <p:cNvSpPr txBox="1"/>
          <p:nvPr>
            <p:ph type="body" idx="22"/>
          </p:nvPr>
        </p:nvSpPr>
        <p:spPr>
          <a:xfrm>
            <a:off x="2387600" y="1362197"/>
            <a:ext cx="19621500" cy="1643382"/>
          </a:xfrm>
          <a:prstGeom prst="rect">
            <a:avLst/>
          </a:prstGeom>
        </p:spPr>
        <p:txBody>
          <a:bodyPr/>
          <a:lstStyle>
            <a:lvl1pPr>
              <a:defRPr spc="-300" sz="10000"/>
            </a:lvl1pPr>
          </a:lstStyle>
          <a:p>
            <a:pPr/>
            <a:r>
              <a:t>ACTIVITY</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AI Tools/Service to Try"/>
          <p:cNvSpPr txBox="1"/>
          <p:nvPr>
            <p:ph type="title"/>
          </p:nvPr>
        </p:nvSpPr>
        <p:spPr>
          <a:prstGeom prst="rect">
            <a:avLst/>
          </a:prstGeom>
        </p:spPr>
        <p:txBody>
          <a:bodyPr/>
          <a:lstStyle>
            <a:lvl1pPr defTabSz="817244">
              <a:defRPr spc="-356" sz="11880"/>
            </a:lvl1pPr>
          </a:lstStyle>
          <a:p>
            <a:pPr/>
            <a:r>
              <a:t>AI Tools/Service to Try</a:t>
            </a:r>
          </a:p>
        </p:txBody>
      </p:sp>
      <p:sp>
        <p:nvSpPr>
          <p:cNvPr id="237" name="ChatGPT…"/>
          <p:cNvSpPr txBox="1"/>
          <p:nvPr>
            <p:ph type="body" idx="1"/>
          </p:nvPr>
        </p:nvSpPr>
        <p:spPr>
          <a:prstGeom prst="rect">
            <a:avLst/>
          </a:prstGeom>
        </p:spPr>
        <p:txBody>
          <a:bodyPr/>
          <a:lstStyle/>
          <a:p>
            <a:pPr marL="707136" indent="-707136" defTabSz="718184">
              <a:spcBef>
                <a:spcPts val="5100"/>
              </a:spcBef>
              <a:buBlip>
                <a:blip r:embed="rId2"/>
              </a:buBlip>
              <a:defRPr sz="6960"/>
            </a:pPr>
            <a:r>
              <a:t>ChatGPT</a:t>
            </a:r>
          </a:p>
          <a:p>
            <a:pPr marL="707136" indent="-707136" defTabSz="718184">
              <a:spcBef>
                <a:spcPts val="5100"/>
              </a:spcBef>
              <a:buBlip>
                <a:blip r:embed="rId2"/>
              </a:buBlip>
              <a:defRPr sz="6960"/>
            </a:pPr>
            <a:r>
              <a:t>Google Gemini</a:t>
            </a:r>
          </a:p>
          <a:p>
            <a:pPr marL="707136" indent="-707136" defTabSz="718184">
              <a:spcBef>
                <a:spcPts val="5100"/>
              </a:spcBef>
              <a:buBlip>
                <a:blip r:embed="rId2"/>
              </a:buBlip>
              <a:defRPr sz="6960"/>
            </a:pPr>
            <a:r>
              <a:t>Claude</a:t>
            </a:r>
          </a:p>
          <a:p>
            <a:pPr marL="707136" indent="-707136" defTabSz="718184">
              <a:spcBef>
                <a:spcPts val="5100"/>
              </a:spcBef>
              <a:buBlip>
                <a:blip r:embed="rId2"/>
              </a:buBlip>
              <a:defRPr sz="6960"/>
            </a:pPr>
            <a:r>
              <a:t>Microsoft Copilot</a:t>
            </a:r>
          </a:p>
          <a:p>
            <a:pPr marL="707136" indent="-707136" defTabSz="718184">
              <a:spcBef>
                <a:spcPts val="5100"/>
              </a:spcBef>
              <a:buBlip>
                <a:blip r:embed="rId2"/>
              </a:buBlip>
              <a:defRPr sz="6960"/>
            </a:pPr>
            <a:r>
              <a:t>Perplexity</a:t>
            </a:r>
          </a:p>
        </p:txBody>
      </p:sp>
      <p:pic>
        <p:nvPicPr>
          <p:cNvPr id="238" name="Image" descr="Image"/>
          <p:cNvPicPr>
            <a:picLocks noChangeAspect="1"/>
          </p:cNvPicPr>
          <p:nvPr/>
        </p:nvPicPr>
        <p:blipFill>
          <a:blip r:embed="rId3">
            <a:extLst/>
          </a:blip>
          <a:stretch>
            <a:fillRect/>
          </a:stretch>
        </p:blipFill>
        <p:spPr>
          <a:xfrm>
            <a:off x="12071350" y="4220815"/>
            <a:ext cx="8766870" cy="8766870"/>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HARING: What did you learn?"/>
          <p:cNvSpPr txBox="1"/>
          <p:nvPr>
            <p:ph type="title"/>
          </p:nvPr>
        </p:nvSpPr>
        <p:spPr>
          <a:xfrm>
            <a:off x="2374900" y="3862567"/>
            <a:ext cx="19621500" cy="5990866"/>
          </a:xfrm>
          <a:prstGeom prst="rect">
            <a:avLst/>
          </a:prstGeom>
        </p:spPr>
        <p:txBody>
          <a:bodyPr/>
          <a:lstStyle>
            <a:lvl1pPr>
              <a:defRPr spc="-280" sz="14000"/>
            </a:lvl1pPr>
          </a:lstStyle>
          <a:p>
            <a:pPr/>
            <a:r>
              <a:t>SHARING: What did you learn?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Administrative Considerations"/>
          <p:cNvSpPr txBox="1"/>
          <p:nvPr>
            <p:ph type="title" idx="4294967295"/>
          </p:nvPr>
        </p:nvSpPr>
        <p:spPr>
          <a:xfrm>
            <a:off x="2374900" y="3862567"/>
            <a:ext cx="19621500" cy="5990866"/>
          </a:xfrm>
          <a:prstGeom prst="rect">
            <a:avLst/>
          </a:prstGeom>
        </p:spPr>
        <p:txBody>
          <a:bodyPr/>
          <a:lstStyle>
            <a:lvl1pPr>
              <a:defRPr spc="-280" sz="14000"/>
            </a:lvl1pPr>
          </a:lstStyle>
          <a:p>
            <a:pPr/>
            <a:r>
              <a:t>Administrative Considerations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Use of AI to Help Teachers"/>
          <p:cNvSpPr txBox="1"/>
          <p:nvPr>
            <p:ph type="title"/>
          </p:nvPr>
        </p:nvSpPr>
        <p:spPr>
          <a:prstGeom prst="rect">
            <a:avLst/>
          </a:prstGeom>
        </p:spPr>
        <p:txBody>
          <a:bodyPr/>
          <a:lstStyle>
            <a:lvl1pPr>
              <a:defRPr spc="-270" sz="9000"/>
            </a:lvl1pPr>
          </a:lstStyle>
          <a:p>
            <a:pPr/>
            <a:r>
              <a:t>Use of AI to Help Teachers</a:t>
            </a:r>
          </a:p>
        </p:txBody>
      </p:sp>
      <p:sp>
        <p:nvSpPr>
          <p:cNvPr id="245" name="Creating lesson plans/activities…"/>
          <p:cNvSpPr txBox="1"/>
          <p:nvPr>
            <p:ph type="body" idx="1"/>
          </p:nvPr>
        </p:nvSpPr>
        <p:spPr>
          <a:prstGeom prst="rect">
            <a:avLst/>
          </a:prstGeom>
        </p:spPr>
        <p:txBody>
          <a:bodyPr/>
          <a:lstStyle/>
          <a:p>
            <a:pPr marL="707136" indent="-707136" defTabSz="718184">
              <a:spcBef>
                <a:spcPts val="5100"/>
              </a:spcBef>
              <a:buBlip>
                <a:blip r:embed="rId2"/>
              </a:buBlip>
              <a:defRPr sz="6960"/>
            </a:pPr>
            <a:r>
              <a:t>Creating lesson plans/activities</a:t>
            </a:r>
          </a:p>
          <a:p>
            <a:pPr marL="707136" indent="-707136" defTabSz="718184">
              <a:spcBef>
                <a:spcPts val="5100"/>
              </a:spcBef>
              <a:buBlip>
                <a:blip r:embed="rId2"/>
              </a:buBlip>
              <a:defRPr sz="6960"/>
            </a:pPr>
            <a:r>
              <a:t>Creating rubrics</a:t>
            </a:r>
          </a:p>
          <a:p>
            <a:pPr marL="707136" indent="-707136" defTabSz="718184">
              <a:spcBef>
                <a:spcPts val="5100"/>
              </a:spcBef>
              <a:buBlip>
                <a:blip r:embed="rId2"/>
              </a:buBlip>
              <a:defRPr sz="6960"/>
            </a:pPr>
            <a:r>
              <a:t>Connecting lessons to standards</a:t>
            </a:r>
          </a:p>
          <a:p>
            <a:pPr marL="707136" indent="-707136" defTabSz="718184">
              <a:spcBef>
                <a:spcPts val="5100"/>
              </a:spcBef>
              <a:buBlip>
                <a:blip r:embed="rId2"/>
              </a:buBlip>
              <a:defRPr sz="6960"/>
            </a:pPr>
            <a:r>
              <a:t>Adding faith components</a:t>
            </a:r>
          </a:p>
          <a:p>
            <a:pPr marL="707136" indent="-707136" defTabSz="718184">
              <a:spcBef>
                <a:spcPts val="5100"/>
              </a:spcBef>
              <a:buBlip>
                <a:blip r:embed="rId2"/>
              </a:buBlip>
              <a:defRPr sz="6960"/>
            </a:pPr>
            <a:r>
              <a:t>Idea generator for both teachers and students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4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4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4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4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4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5"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AI and Policy"/>
          <p:cNvSpPr txBox="1"/>
          <p:nvPr>
            <p:ph type="title"/>
          </p:nvPr>
        </p:nvSpPr>
        <p:spPr>
          <a:prstGeom prst="rect">
            <a:avLst/>
          </a:prstGeom>
        </p:spPr>
        <p:txBody>
          <a:bodyPr/>
          <a:lstStyle>
            <a:lvl1pPr>
              <a:defRPr spc="-270" sz="9000"/>
            </a:lvl1pPr>
          </a:lstStyle>
          <a:p>
            <a:pPr/>
            <a:r>
              <a:t>AI and Policy</a:t>
            </a:r>
          </a:p>
        </p:txBody>
      </p:sp>
      <p:sp>
        <p:nvSpPr>
          <p:cNvPr id="248" name="Are policies specifically related to AI needed for teachers? Students?…"/>
          <p:cNvSpPr txBox="1"/>
          <p:nvPr>
            <p:ph type="body" idx="1"/>
          </p:nvPr>
        </p:nvSpPr>
        <p:spPr>
          <a:prstGeom prst="rect">
            <a:avLst/>
          </a:prstGeom>
        </p:spPr>
        <p:txBody>
          <a:bodyPr/>
          <a:lstStyle/>
          <a:p>
            <a:pPr marL="552704" indent="-552704" defTabSz="561340">
              <a:spcBef>
                <a:spcPts val="4000"/>
              </a:spcBef>
              <a:buBlip>
                <a:blip r:embed="rId2"/>
              </a:buBlip>
              <a:defRPr sz="5440"/>
            </a:pPr>
            <a:r>
              <a:t>Are policies specifically related to AI needed for teachers? Students?</a:t>
            </a:r>
          </a:p>
          <a:p>
            <a:pPr marL="552704" indent="-552704" defTabSz="561340">
              <a:spcBef>
                <a:spcPts val="4000"/>
              </a:spcBef>
              <a:buBlip>
                <a:blip r:embed="rId2"/>
              </a:buBlip>
              <a:defRPr sz="5440"/>
            </a:pPr>
            <a:r>
              <a:t>Are AI issues already covered in exisiting policies?</a:t>
            </a:r>
          </a:p>
          <a:p>
            <a:pPr marL="552704" indent="-552704" defTabSz="561340">
              <a:spcBef>
                <a:spcPts val="4000"/>
              </a:spcBef>
              <a:buBlip>
                <a:blip r:embed="rId2"/>
              </a:buBlip>
              <a:defRPr sz="5440"/>
            </a:pPr>
            <a:r>
              <a:t>Must all teachers apply AI strategies in the same way or is experimentation possible?</a:t>
            </a:r>
          </a:p>
          <a:p>
            <a:pPr marL="552704" indent="-552704" defTabSz="561340">
              <a:spcBef>
                <a:spcPts val="4000"/>
              </a:spcBef>
              <a:buBlip>
                <a:blip r:embed="rId2"/>
              </a:buBlip>
              <a:defRPr sz="5440"/>
            </a:pPr>
            <a:r>
              <a:t>May AI be used in the process of generating policy, contracts, etc.?</a:t>
            </a:r>
          </a:p>
          <a:p>
            <a:pPr marL="552704" indent="-552704" defTabSz="561340">
              <a:spcBef>
                <a:spcPts val="4000"/>
              </a:spcBef>
              <a:buBlip>
                <a:blip r:embed="rId2"/>
              </a:buBlip>
              <a:defRPr sz="5440"/>
            </a:pPr>
            <a:r>
              <a:t>Legal issues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4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4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4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48">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8"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Scenario #1"/>
          <p:cNvSpPr txBox="1"/>
          <p:nvPr>
            <p:ph type="title"/>
          </p:nvPr>
        </p:nvSpPr>
        <p:spPr>
          <a:prstGeom prst="rect">
            <a:avLst/>
          </a:prstGeom>
        </p:spPr>
        <p:txBody>
          <a:bodyPr/>
          <a:lstStyle>
            <a:lvl1pPr>
              <a:defRPr spc="-300" sz="10000"/>
            </a:lvl1pPr>
          </a:lstStyle>
          <a:p>
            <a:pPr/>
            <a:r>
              <a:t>Scenario #1</a:t>
            </a:r>
          </a:p>
        </p:txBody>
      </p:sp>
      <p:sp>
        <p:nvSpPr>
          <p:cNvPr id="251" name="You receive a call from a parent who complains that an email from one of your teachers seems to have been generated by AI. It felt very impersonal to them. They wonder if this is something of which the school approves. How do you respond?"/>
          <p:cNvSpPr txBox="1"/>
          <p:nvPr>
            <p:ph type="body" idx="1"/>
          </p:nvPr>
        </p:nvSpPr>
        <p:spPr>
          <a:prstGeom prst="rect">
            <a:avLst/>
          </a:prstGeom>
        </p:spPr>
        <p:txBody>
          <a:bodyPr/>
          <a:lstStyle>
            <a:lvl1pPr marL="0" indent="0" defTabSz="808990">
              <a:spcBef>
                <a:spcPts val="5700"/>
              </a:spcBef>
              <a:buSzTx/>
              <a:buNone/>
              <a:defRPr sz="8624"/>
            </a:lvl1pPr>
          </a:lstStyle>
          <a:p>
            <a:pPr/>
            <a:r>
              <a:t>You receive a call from a parent who complains that an email from one of your teachers seems to have been generated by AI. It felt very impersonal to them. They wonder if this is something of which the school approves. How do you respond?</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AI and Management"/>
          <p:cNvSpPr txBox="1"/>
          <p:nvPr>
            <p:ph type="title"/>
          </p:nvPr>
        </p:nvSpPr>
        <p:spPr>
          <a:prstGeom prst="rect">
            <a:avLst/>
          </a:prstGeom>
        </p:spPr>
        <p:txBody>
          <a:bodyPr/>
          <a:lstStyle>
            <a:lvl1pPr>
              <a:defRPr spc="-270" sz="9000"/>
            </a:lvl1pPr>
          </a:lstStyle>
          <a:p>
            <a:pPr/>
            <a:r>
              <a:t>AI and Management</a:t>
            </a:r>
          </a:p>
        </p:txBody>
      </p:sp>
      <p:sp>
        <p:nvSpPr>
          <p:cNvPr id="254" name="Email and documents…"/>
          <p:cNvSpPr txBox="1"/>
          <p:nvPr>
            <p:ph type="body" idx="1"/>
          </p:nvPr>
        </p:nvSpPr>
        <p:spPr>
          <a:prstGeom prst="rect">
            <a:avLst/>
          </a:prstGeom>
        </p:spPr>
        <p:txBody>
          <a:bodyPr/>
          <a:lstStyle/>
          <a:p>
            <a:pPr>
              <a:buBlip>
                <a:blip r:embed="rId2"/>
              </a:buBlip>
              <a:defRPr sz="8000"/>
            </a:pPr>
            <a:r>
              <a:t>Email and documents</a:t>
            </a:r>
          </a:p>
          <a:p>
            <a:pPr>
              <a:buBlip>
                <a:blip r:embed="rId2"/>
              </a:buBlip>
              <a:defRPr sz="8000"/>
            </a:pPr>
            <a:r>
              <a:t>Data analytics</a:t>
            </a:r>
          </a:p>
          <a:p>
            <a:pPr>
              <a:buBlip>
                <a:blip r:embed="rId2"/>
              </a:buBlip>
              <a:defRPr sz="8000"/>
            </a:pPr>
            <a:r>
              <a:t>Financial review</a:t>
            </a:r>
          </a:p>
          <a:p>
            <a:pPr>
              <a:buBlip>
                <a:blip r:embed="rId2"/>
              </a:buBlip>
              <a:defRPr sz="8000"/>
            </a:pPr>
            <a:r>
              <a:t>Grading and tutoring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5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5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5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54">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54"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Scenario #2"/>
          <p:cNvSpPr txBox="1"/>
          <p:nvPr>
            <p:ph type="title"/>
          </p:nvPr>
        </p:nvSpPr>
        <p:spPr>
          <a:prstGeom prst="rect">
            <a:avLst/>
          </a:prstGeom>
        </p:spPr>
        <p:txBody>
          <a:bodyPr/>
          <a:lstStyle>
            <a:lvl1pPr>
              <a:defRPr spc="-300" sz="10000"/>
            </a:lvl1pPr>
          </a:lstStyle>
          <a:p>
            <a:pPr/>
            <a:r>
              <a:t>Scenario #2</a:t>
            </a:r>
          </a:p>
        </p:txBody>
      </p:sp>
      <p:sp>
        <p:nvSpPr>
          <p:cNvPr id="257" name="A parent complains that AI was introduced or used in a classroom. They claim that AI is evil because it comes close to “playing God” by using something with human-like thinking and qualities. How would you encourage a school and/or teacher to respond?"/>
          <p:cNvSpPr txBox="1"/>
          <p:nvPr>
            <p:ph type="body" idx="1"/>
          </p:nvPr>
        </p:nvSpPr>
        <p:spPr>
          <a:prstGeom prst="rect">
            <a:avLst/>
          </a:prstGeom>
        </p:spPr>
        <p:txBody>
          <a:bodyPr/>
          <a:lstStyle>
            <a:lvl1pPr marL="0" indent="0" defTabSz="792479">
              <a:spcBef>
                <a:spcPts val="5600"/>
              </a:spcBef>
              <a:buSzTx/>
              <a:buNone/>
              <a:defRPr sz="8448"/>
            </a:lvl1pPr>
          </a:lstStyle>
          <a:p>
            <a:pPr/>
            <a:r>
              <a:t>A parent complains that AI was introduced or used in a classroom. They claim that AI is evil because it comes close to “playing God” by using something with human-like thinking and qualities. How would you encourage a school and/or teacher to respond?</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Take 10-15 minutes to explore AI for one or more of the following activities: Policy creation, lesson planning, rubrics, faith integration, document generation"/>
          <p:cNvSpPr txBox="1"/>
          <p:nvPr>
            <p:ph type="body" idx="21"/>
          </p:nvPr>
        </p:nvSpPr>
        <p:spPr>
          <a:xfrm>
            <a:off x="2387600" y="4509134"/>
            <a:ext cx="19621500" cy="4697731"/>
          </a:xfrm>
          <a:prstGeom prst="rect">
            <a:avLst/>
          </a:prstGeom>
        </p:spPr>
        <p:txBody>
          <a:bodyPr/>
          <a:lstStyle>
            <a:lvl1pPr>
              <a:defRPr sz="7500">
                <a:solidFill>
                  <a:srgbClr val="FCFFFF"/>
                </a:solidFill>
              </a:defRPr>
            </a:lvl1pPr>
          </a:lstStyle>
          <a:p>
            <a:pPr/>
            <a:r>
              <a:t>Take 10-15 minutes to explore AI for one or more of the following activities: Policy creation, lesson planning, rubrics, faith integration, document generation</a:t>
            </a:r>
          </a:p>
        </p:txBody>
      </p:sp>
      <p:sp>
        <p:nvSpPr>
          <p:cNvPr id="260" name="ACTIVITY"/>
          <p:cNvSpPr txBox="1"/>
          <p:nvPr>
            <p:ph type="body" idx="22"/>
          </p:nvPr>
        </p:nvSpPr>
        <p:spPr>
          <a:xfrm>
            <a:off x="2387600" y="1362197"/>
            <a:ext cx="19621500" cy="1643382"/>
          </a:xfrm>
          <a:prstGeom prst="rect">
            <a:avLst/>
          </a:prstGeom>
        </p:spPr>
        <p:txBody>
          <a:bodyPr/>
          <a:lstStyle>
            <a:lvl1pPr>
              <a:defRPr spc="-300" sz="10000"/>
            </a:lvl1pPr>
          </a:lstStyle>
          <a:p>
            <a:pPr/>
            <a:r>
              <a:t>ACTIVITY</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SHARING: What did you learn?"/>
          <p:cNvSpPr txBox="1"/>
          <p:nvPr>
            <p:ph type="title"/>
          </p:nvPr>
        </p:nvSpPr>
        <p:spPr>
          <a:xfrm>
            <a:off x="2374900" y="3862567"/>
            <a:ext cx="19621500" cy="5990866"/>
          </a:xfrm>
          <a:prstGeom prst="rect">
            <a:avLst/>
          </a:prstGeom>
        </p:spPr>
        <p:txBody>
          <a:bodyPr/>
          <a:lstStyle>
            <a:lvl1pPr>
              <a:defRPr spc="-280" sz="14000"/>
            </a:lvl1pPr>
          </a:lstStyle>
          <a:p>
            <a:pPr/>
            <a:r>
              <a:t>SHARING: What did you learn?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4" name="Image" descr="Image"/>
          <p:cNvPicPr>
            <a:picLocks noChangeAspect="1"/>
          </p:cNvPicPr>
          <p:nvPr>
            <p:ph type="pic" idx="21"/>
          </p:nvPr>
        </p:nvPicPr>
        <p:blipFill>
          <a:blip r:embed="rId2">
            <a:extLst/>
          </a:blip>
          <a:srcRect l="0" t="331" r="0" b="331"/>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6" name="Image" descr="Image"/>
          <p:cNvPicPr>
            <a:picLocks noChangeAspect="1"/>
          </p:cNvPicPr>
          <p:nvPr>
            <p:ph type="pic" idx="21"/>
          </p:nvPr>
        </p:nvPicPr>
        <p:blipFill>
          <a:blip r:embed="rId2">
            <a:extLst/>
          </a:blip>
          <a:srcRect l="0" t="21875" r="0" b="21875"/>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8" name="artificial-intelligence-3382507_1920-2.jpg" descr="artificial-intelligence-3382507_1920-2.jpg"/>
          <p:cNvPicPr>
            <a:picLocks noChangeAspect="1"/>
          </p:cNvPicPr>
          <p:nvPr>
            <p:ph type="pic" idx="21"/>
          </p:nvPr>
        </p:nvPicPr>
        <p:blipFill>
          <a:blip r:embed="rId2">
            <a:extLst/>
          </a:blip>
          <a:srcRect l="0" t="13942" r="0" b="13942"/>
          <a:stretch>
            <a:fillRect/>
          </a:stretch>
        </p:blipFill>
        <p:spPr>
          <a:xfrm>
            <a:off x="633064" y="520700"/>
            <a:ext cx="23114001" cy="11112500"/>
          </a:xfrm>
          <a:prstGeom prst="rect">
            <a:avLst/>
          </a:prstGeom>
        </p:spPr>
      </p:pic>
      <p:sp>
        <p:nvSpPr>
          <p:cNvPr id="269" name="What I have Learned about AI"/>
          <p:cNvSpPr txBox="1"/>
          <p:nvPr>
            <p:ph type="title"/>
          </p:nvPr>
        </p:nvSpPr>
        <p:spPr>
          <a:xfrm>
            <a:off x="635000" y="12121918"/>
            <a:ext cx="23114000" cy="952501"/>
          </a:xfrm>
          <a:prstGeom prst="rect">
            <a:avLst/>
          </a:prstGeom>
        </p:spPr>
        <p:txBody>
          <a:bodyPr/>
          <a:lstStyle>
            <a:lvl1pPr defTabSz="800735">
              <a:defRPr sz="5626"/>
            </a:lvl1pPr>
          </a:lstStyle>
          <a:p>
            <a:pPr/>
            <a:r>
              <a:t>What I have Learned about AI</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Scenario #3"/>
          <p:cNvSpPr txBox="1"/>
          <p:nvPr>
            <p:ph type="title"/>
          </p:nvPr>
        </p:nvSpPr>
        <p:spPr>
          <a:prstGeom prst="rect">
            <a:avLst/>
          </a:prstGeom>
        </p:spPr>
        <p:txBody>
          <a:bodyPr/>
          <a:lstStyle>
            <a:lvl1pPr>
              <a:defRPr spc="-300" sz="10000"/>
            </a:lvl1pPr>
          </a:lstStyle>
          <a:p>
            <a:pPr/>
            <a:r>
              <a:t>Scenario #3</a:t>
            </a:r>
          </a:p>
        </p:txBody>
      </p:sp>
      <p:sp>
        <p:nvSpPr>
          <p:cNvPr id="272" name="A student has been working on a project. As a part of the project they are expected to answer several questions related to their topic. When they submit their “researched” answers, it appears that AI was used to generate the responses. You copy the text "/>
          <p:cNvSpPr txBox="1"/>
          <p:nvPr>
            <p:ph type="body" idx="1"/>
          </p:nvPr>
        </p:nvSpPr>
        <p:spPr>
          <a:prstGeom prst="rect">
            <a:avLst/>
          </a:prstGeom>
        </p:spPr>
        <p:txBody>
          <a:bodyPr/>
          <a:lstStyle>
            <a:lvl1pPr marL="0" indent="0" defTabSz="610870">
              <a:spcBef>
                <a:spcPts val="4300"/>
              </a:spcBef>
              <a:buSzTx/>
              <a:buNone/>
              <a:defRPr sz="6512"/>
            </a:lvl1pPr>
          </a:lstStyle>
          <a:p>
            <a:pPr/>
            <a:r>
              <a:t>A student has been working on a project. As a part of the project they are expected to answer several questions related to their topic. When they submit their “researched” answers, it appears that AI was used to generate the responses. You copy the text into a free AI detector, and the results show a 76% chance that the text is AI generated. How do you respond, or encourage a teacher to respond?</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Conversation vs. “Gotcha”"/>
          <p:cNvSpPr txBox="1"/>
          <p:nvPr>
            <p:ph type="ctrTitle"/>
          </p:nvPr>
        </p:nvSpPr>
        <p:spPr>
          <a:xfrm>
            <a:off x="2381250" y="5663496"/>
            <a:ext cx="19621500" cy="2389008"/>
          </a:xfrm>
          <a:prstGeom prst="rect">
            <a:avLst/>
          </a:prstGeom>
        </p:spPr>
        <p:txBody>
          <a:bodyPr/>
          <a:lstStyle>
            <a:lvl1pPr defTabSz="569594">
              <a:defRPr spc="-207" sz="10350"/>
            </a:lvl1pPr>
          </a:lstStyle>
          <a:p>
            <a:pPr/>
            <a:r>
              <a:t>Conversation vs. “Gotcha”</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6" name="Image" descr="Image"/>
          <p:cNvPicPr>
            <a:picLocks noChangeAspect="1"/>
          </p:cNvPicPr>
          <p:nvPr/>
        </p:nvPicPr>
        <p:blipFill>
          <a:blip r:embed="rId2">
            <a:extLst/>
          </a:blip>
          <a:stretch>
            <a:fillRect/>
          </a:stretch>
        </p:blipFill>
        <p:spPr>
          <a:xfrm>
            <a:off x="1480110" y="559780"/>
            <a:ext cx="21359176" cy="1259644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Authentic Learning…"/>
          <p:cNvSpPr txBox="1"/>
          <p:nvPr>
            <p:ph type="ctrTitle"/>
          </p:nvPr>
        </p:nvSpPr>
        <p:spPr>
          <a:xfrm>
            <a:off x="2381250" y="4338040"/>
            <a:ext cx="19621500" cy="4731317"/>
          </a:xfrm>
          <a:prstGeom prst="rect">
            <a:avLst/>
          </a:prstGeom>
        </p:spPr>
        <p:txBody>
          <a:bodyPr/>
          <a:lstStyle/>
          <a:p>
            <a:pPr defTabSz="742950">
              <a:defRPr spc="-270" sz="13500"/>
            </a:pPr>
            <a:r>
              <a:t>Authentic Learning </a:t>
            </a:r>
          </a:p>
          <a:p>
            <a:pPr defTabSz="742950">
              <a:defRPr spc="-270" sz="13500"/>
            </a:pPr>
            <a:r>
              <a:t>vs. Shortcuts</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Articulating the “Why”"/>
          <p:cNvSpPr txBox="1"/>
          <p:nvPr>
            <p:ph type="ctrTitle"/>
          </p:nvPr>
        </p:nvSpPr>
        <p:spPr>
          <a:xfrm>
            <a:off x="2381250" y="4338040"/>
            <a:ext cx="19621500" cy="4731317"/>
          </a:xfrm>
          <a:prstGeom prst="rect">
            <a:avLst/>
          </a:prstGeom>
        </p:spPr>
        <p:txBody>
          <a:bodyPr/>
          <a:lstStyle>
            <a:lvl1pPr defTabSz="808990">
              <a:defRPr spc="-293" sz="14700"/>
            </a:lvl1pPr>
          </a:lstStyle>
          <a:p>
            <a:pPr/>
            <a:r>
              <a:t>Articulating the “Why”</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Transparency"/>
          <p:cNvSpPr txBox="1"/>
          <p:nvPr>
            <p:ph type="ctrTitle"/>
          </p:nvPr>
        </p:nvSpPr>
        <p:spPr>
          <a:xfrm>
            <a:off x="2381250" y="5663496"/>
            <a:ext cx="19621500" cy="2389008"/>
          </a:xfrm>
          <a:prstGeom prst="rect">
            <a:avLst/>
          </a:prstGeom>
        </p:spPr>
        <p:txBody>
          <a:bodyPr/>
          <a:lstStyle>
            <a:lvl1pPr defTabSz="817244">
              <a:defRPr spc="-297" sz="14850"/>
            </a:lvl1pPr>
          </a:lstStyle>
          <a:p>
            <a:pPr/>
            <a:r>
              <a:t>Transparency</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4" name="Image" descr="Image"/>
          <p:cNvPicPr>
            <a:picLocks noChangeAspect="1"/>
          </p:cNvPicPr>
          <p:nvPr/>
        </p:nvPicPr>
        <p:blipFill>
          <a:blip r:embed="rId2">
            <a:extLst/>
          </a:blip>
          <a:stretch>
            <a:fillRect/>
          </a:stretch>
        </p:blipFill>
        <p:spPr>
          <a:xfrm>
            <a:off x="971760" y="4956610"/>
            <a:ext cx="22440480" cy="4693291"/>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Scenario #4"/>
          <p:cNvSpPr txBox="1"/>
          <p:nvPr>
            <p:ph type="title"/>
          </p:nvPr>
        </p:nvSpPr>
        <p:spPr>
          <a:prstGeom prst="rect">
            <a:avLst/>
          </a:prstGeom>
        </p:spPr>
        <p:txBody>
          <a:bodyPr/>
          <a:lstStyle>
            <a:lvl1pPr>
              <a:defRPr spc="-300" sz="10000"/>
            </a:lvl1pPr>
          </a:lstStyle>
          <a:p>
            <a:pPr/>
            <a:r>
              <a:t>Scenario #4</a:t>
            </a:r>
          </a:p>
        </p:txBody>
      </p:sp>
      <p:sp>
        <p:nvSpPr>
          <p:cNvPr id="287" name="One of the concerns with AI is whether harmful biases may emerge in the results of queries, especially if the results are opposed to Christian beliefs. What are some ways you would encourage teachers and schools to identify bias and address these finding"/>
          <p:cNvSpPr txBox="1"/>
          <p:nvPr>
            <p:ph type="body" idx="1"/>
          </p:nvPr>
        </p:nvSpPr>
        <p:spPr>
          <a:prstGeom prst="rect">
            <a:avLst/>
          </a:prstGeom>
        </p:spPr>
        <p:txBody>
          <a:bodyPr/>
          <a:lstStyle>
            <a:lvl1pPr marL="0" indent="0" defTabSz="718184">
              <a:spcBef>
                <a:spcPts val="5100"/>
              </a:spcBef>
              <a:buSzTx/>
              <a:buNone/>
              <a:defRPr sz="7656"/>
            </a:lvl1pPr>
          </a:lstStyle>
          <a:p>
            <a:pPr/>
            <a:r>
              <a:t>One of the concerns with AI is whether harmful biases may emerge in the results of queries, especially if the results are opposed to Christian beliefs. What are some ways you would encourage teachers and schools to identify bias and address these findings within the learning process?</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Image" descr="Image"/>
          <p:cNvPicPr>
            <a:picLocks noChangeAspect="1"/>
          </p:cNvPicPr>
          <p:nvPr>
            <p:ph type="pic" idx="21"/>
          </p:nvPr>
        </p:nvPicPr>
        <p:blipFill>
          <a:blip r:embed="rId2">
            <a:extLst/>
          </a:blip>
          <a:srcRect l="0" t="571" r="0" b="571"/>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Dealing with…"/>
          <p:cNvSpPr txBox="1"/>
          <p:nvPr>
            <p:ph type="ctrTitle"/>
          </p:nvPr>
        </p:nvSpPr>
        <p:spPr>
          <a:xfrm>
            <a:off x="2381250" y="4539943"/>
            <a:ext cx="19621500" cy="4636114"/>
          </a:xfrm>
          <a:prstGeom prst="rect">
            <a:avLst/>
          </a:prstGeom>
        </p:spPr>
        <p:txBody>
          <a:bodyPr/>
          <a:lstStyle/>
          <a:p>
            <a:pPr defTabSz="792479">
              <a:defRPr spc="-288" sz="14400"/>
            </a:pPr>
            <a:r>
              <a:t>Dealing with </a:t>
            </a:r>
          </a:p>
          <a:p>
            <a:pPr defTabSz="792479">
              <a:defRPr spc="-288" sz="14400"/>
            </a:pPr>
            <a:r>
              <a:t>Hallucinations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3" name="Image" descr="Image"/>
          <p:cNvPicPr>
            <a:picLocks noChangeAspect="1"/>
          </p:cNvPicPr>
          <p:nvPr>
            <p:ph type="pic" idx="21"/>
          </p:nvPr>
        </p:nvPicPr>
        <p:blipFill>
          <a:blip r:embed="rId2">
            <a:extLst/>
          </a:blip>
          <a:srcRect l="0" t="0" r="0" b="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Four Issues to Watch For AI’s Potential Growth"/>
          <p:cNvSpPr txBox="1"/>
          <p:nvPr>
            <p:ph type="title"/>
          </p:nvPr>
        </p:nvSpPr>
        <p:spPr>
          <a:prstGeom prst="rect">
            <a:avLst/>
          </a:prstGeom>
        </p:spPr>
        <p:txBody>
          <a:bodyPr/>
          <a:lstStyle>
            <a:lvl1pPr>
              <a:defRPr spc="-225" sz="7500"/>
            </a:lvl1pPr>
          </a:lstStyle>
          <a:p>
            <a:pPr/>
            <a:r>
              <a:t>Four Issues to Watch For AI’s Potential Growth</a:t>
            </a:r>
          </a:p>
        </p:txBody>
      </p:sp>
      <p:sp>
        <p:nvSpPr>
          <p:cNvPr id="296" name="Limited additional data sources…"/>
          <p:cNvSpPr txBox="1"/>
          <p:nvPr>
            <p:ph type="body" idx="1"/>
          </p:nvPr>
        </p:nvSpPr>
        <p:spPr>
          <a:xfrm>
            <a:off x="2403297" y="4591050"/>
            <a:ext cx="19621501" cy="8039100"/>
          </a:xfrm>
          <a:prstGeom prst="rect">
            <a:avLst/>
          </a:prstGeom>
        </p:spPr>
        <p:txBody>
          <a:bodyPr/>
          <a:lstStyle/>
          <a:p>
            <a:pPr>
              <a:buBlip>
                <a:blip r:embed="rId2"/>
              </a:buBlip>
              <a:defRPr sz="7500"/>
            </a:pPr>
            <a:r>
              <a:t>Limited additional data sources</a:t>
            </a:r>
          </a:p>
          <a:p>
            <a:pPr>
              <a:buBlip>
                <a:blip r:embed="rId2"/>
              </a:buBlip>
              <a:defRPr sz="7500"/>
            </a:pPr>
            <a:r>
              <a:t>Power</a:t>
            </a:r>
          </a:p>
          <a:p>
            <a:pPr>
              <a:buBlip>
                <a:blip r:embed="rId2"/>
              </a:buBlip>
              <a:defRPr sz="7500"/>
            </a:pPr>
            <a:r>
              <a:t>Legal issues</a:t>
            </a:r>
          </a:p>
          <a:p>
            <a:pPr>
              <a:buBlip>
                <a:blip r:embed="rId2"/>
              </a:buBlip>
              <a:defRPr sz="7500"/>
            </a:pPr>
            <a:r>
              <a:t>Monetizing of AI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9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9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9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9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6" grpId="1"/>
    </p:bld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Greater Use of MLMs and SLMs to target specific educational goals, such as tutoring, executive functioning assistance, etc."/>
          <p:cNvSpPr txBox="1"/>
          <p:nvPr>
            <p:ph type="title"/>
          </p:nvPr>
        </p:nvSpPr>
        <p:spPr>
          <a:xfrm>
            <a:off x="2374900" y="3187104"/>
            <a:ext cx="19621500" cy="7759404"/>
          </a:xfrm>
          <a:prstGeom prst="rect">
            <a:avLst/>
          </a:prstGeom>
        </p:spPr>
        <p:txBody>
          <a:bodyPr/>
          <a:lstStyle/>
          <a:p>
            <a:pPr/>
            <a:r>
              <a:t>Greater Use of MLMs and SLMs to target specific educational goals, such as tutoring, executive functioning assistance, etc.</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Executive Functioning/Tutoring"/>
          <p:cNvSpPr txBox="1"/>
          <p:nvPr>
            <p:ph type="title"/>
          </p:nvPr>
        </p:nvSpPr>
        <p:spPr>
          <a:prstGeom prst="rect">
            <a:avLst/>
          </a:prstGeom>
        </p:spPr>
        <p:txBody>
          <a:bodyPr/>
          <a:lstStyle/>
          <a:p>
            <a:pPr/>
            <a:r>
              <a:t>Executive Functioning/Tutoring</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Examples"/>
          <p:cNvSpPr txBox="1"/>
          <p:nvPr>
            <p:ph type="title"/>
          </p:nvPr>
        </p:nvSpPr>
        <p:spPr>
          <a:xfrm>
            <a:off x="2374900" y="977899"/>
            <a:ext cx="19621500" cy="1346108"/>
          </a:xfrm>
          <a:prstGeom prst="rect">
            <a:avLst/>
          </a:prstGeom>
        </p:spPr>
        <p:txBody>
          <a:bodyPr/>
          <a:lstStyle/>
          <a:p>
            <a:pPr/>
            <a:r>
              <a:t>Examples</a:t>
            </a:r>
          </a:p>
        </p:txBody>
      </p:sp>
      <p:pic>
        <p:nvPicPr>
          <p:cNvPr id="303" name="Image" descr="Image"/>
          <p:cNvPicPr>
            <a:picLocks noChangeAspect="1"/>
          </p:cNvPicPr>
          <p:nvPr/>
        </p:nvPicPr>
        <p:blipFill>
          <a:blip r:embed="rId2">
            <a:extLst/>
          </a:blip>
          <a:stretch>
            <a:fillRect/>
          </a:stretch>
        </p:blipFill>
        <p:spPr>
          <a:xfrm>
            <a:off x="1706991" y="2602408"/>
            <a:ext cx="21014114" cy="10403611"/>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Examples"/>
          <p:cNvSpPr txBox="1"/>
          <p:nvPr>
            <p:ph type="title"/>
          </p:nvPr>
        </p:nvSpPr>
        <p:spPr>
          <a:xfrm>
            <a:off x="2374900" y="977900"/>
            <a:ext cx="19621500" cy="1346107"/>
          </a:xfrm>
          <a:prstGeom prst="rect">
            <a:avLst/>
          </a:prstGeom>
        </p:spPr>
        <p:txBody>
          <a:bodyPr/>
          <a:lstStyle/>
          <a:p>
            <a:pPr/>
            <a:r>
              <a:t>Examples</a:t>
            </a:r>
          </a:p>
        </p:txBody>
      </p:sp>
      <p:pic>
        <p:nvPicPr>
          <p:cNvPr id="306" name="Image" descr="Image"/>
          <p:cNvPicPr>
            <a:picLocks noChangeAspect="1"/>
          </p:cNvPicPr>
          <p:nvPr/>
        </p:nvPicPr>
        <p:blipFill>
          <a:blip r:embed="rId2">
            <a:extLst/>
          </a:blip>
          <a:stretch>
            <a:fillRect/>
          </a:stretch>
        </p:blipFill>
        <p:spPr>
          <a:xfrm>
            <a:off x="1706991" y="2602408"/>
            <a:ext cx="21014114" cy="10403611"/>
          </a:xfrm>
          <a:prstGeom prst="rect">
            <a:avLst/>
          </a:prstGeom>
          <a:ln w="12700">
            <a:miter lim="400000"/>
          </a:ln>
        </p:spPr>
      </p:pic>
      <p:pic>
        <p:nvPicPr>
          <p:cNvPr id="307" name="Image" descr="Image"/>
          <p:cNvPicPr>
            <a:picLocks noChangeAspect="1"/>
          </p:cNvPicPr>
          <p:nvPr/>
        </p:nvPicPr>
        <p:blipFill>
          <a:blip r:embed="rId3">
            <a:extLst/>
          </a:blip>
          <a:stretch>
            <a:fillRect/>
          </a:stretch>
        </p:blipFill>
        <p:spPr>
          <a:xfrm>
            <a:off x="1706991" y="2550685"/>
            <a:ext cx="21014114" cy="10507057"/>
          </a:xfrm>
          <a:prstGeom prst="rect">
            <a:avLst/>
          </a:prstGeom>
          <a:ln w="12700">
            <a:miter lim="400000"/>
          </a:ln>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The Rise of AI Generated Video"/>
          <p:cNvSpPr txBox="1"/>
          <p:nvPr>
            <p:ph type="title"/>
          </p:nvPr>
        </p:nvSpPr>
        <p:spPr>
          <a:prstGeom prst="rect">
            <a:avLst/>
          </a:prstGeom>
        </p:spPr>
        <p:txBody>
          <a:bodyPr/>
          <a:lstStyle/>
          <a:p>
            <a:pPr/>
            <a:r>
              <a:t>The Rise of AI Generated Video</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1" name="Introducing Sora — OpenAI’s text-to-video model" descr="Introducing Sora — OpenAI’s text-to-video model"/>
          <p:cNvPicPr>
            <a:picLocks noChangeAspect="0"/>
          </p:cNvPicPr>
          <p:nvPr>
            <a:videoFile xmlns:mc="http://schemas.openxmlformats.org/markup-compatibility/2006" xmlns:aiw="http://developer.apple.com/namespaces/iwork" r:link="rId2" mc:Ignorable="aiw" aiw:title="Introducing Sora — OpenAI’s text-to-video model" aiw:author="OpenAI"/>
          </p:nvPr>
        </p:nvPicPr>
        <p:blipFill>
          <a:blip r:embed="rId3">
            <a:extLst/>
          </a:blip>
          <a:stretch>
            <a:fillRect/>
          </a:stretch>
        </p:blipFill>
        <p:spPr>
          <a:xfrm>
            <a:off x="1628668" y="916125"/>
            <a:ext cx="21126664" cy="11883750"/>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31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311"/>
                </p:tgtEl>
              </p:cMediaNode>
            </p:video>
            <p:seq concurrent="1" prevAc="none" nextAc="seek">
              <p:cTn id="8" evtFilter="cancelBubble" nodeType="interactiveSeq" restart="whenNotActive" fill="hold">
                <p:stCondLst>
                  <p:cond delay="0" evt="onClick">
                    <p:tgtEl>
                      <p:spTgt spid="31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11"/>
                                        </p:tgtEl>
                                      </p:cBhvr>
                                    </p:cmd>
                                  </p:childTnLst>
                                </p:cTn>
                              </p:par>
                            </p:childTnLst>
                          </p:cTn>
                        </p:par>
                      </p:childTnLst>
                    </p:cTn>
                  </p:par>
                </p:childTnLst>
              </p:cTn>
              <p:nextCondLst>
                <p:cond delay="0" evt="onClick">
                  <p:tgtEl>
                    <p:spTgt spid="311"/>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Scenario #5"/>
          <p:cNvSpPr txBox="1"/>
          <p:nvPr>
            <p:ph type="title"/>
          </p:nvPr>
        </p:nvSpPr>
        <p:spPr>
          <a:prstGeom prst="rect">
            <a:avLst/>
          </a:prstGeom>
        </p:spPr>
        <p:txBody>
          <a:bodyPr/>
          <a:lstStyle>
            <a:lvl1pPr>
              <a:defRPr spc="-300" sz="10000"/>
            </a:lvl1pPr>
          </a:lstStyle>
          <a:p>
            <a:pPr/>
            <a:r>
              <a:t>Scenario #5</a:t>
            </a:r>
          </a:p>
        </p:txBody>
      </p:sp>
      <p:sp>
        <p:nvSpPr>
          <p:cNvPr id="314" name="A parent contacts you and says that they found a video of one of your teachers online that shows them seemingly involved in a drug deal. Yet you know that this parent and teacher have had a lot of conflict through the year. What are your next steps?"/>
          <p:cNvSpPr txBox="1"/>
          <p:nvPr>
            <p:ph type="body" idx="1"/>
          </p:nvPr>
        </p:nvSpPr>
        <p:spPr>
          <a:prstGeom prst="rect">
            <a:avLst/>
          </a:prstGeom>
        </p:spPr>
        <p:txBody>
          <a:bodyPr/>
          <a:lstStyle>
            <a:lvl1pPr marL="0" indent="0" defTabSz="808990">
              <a:spcBef>
                <a:spcPts val="5700"/>
              </a:spcBef>
              <a:buSzTx/>
              <a:buNone/>
              <a:defRPr sz="8624"/>
            </a:lvl1pPr>
          </a:lstStyle>
          <a:p>
            <a:pPr/>
            <a:r>
              <a:t>A parent contacts you and says that they found a video of one of your teachers online that shows them seemingly involved in a drug deal. Yet you know that this parent and teacher have had a lot of conflict through the year. What are your next steps?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So how is AI changing education?"/>
          <p:cNvSpPr txBox="1"/>
          <p:nvPr>
            <p:ph type="title"/>
          </p:nvPr>
        </p:nvSpPr>
        <p:spPr>
          <a:prstGeom prst="rect">
            <a:avLst/>
          </a:prstGeom>
        </p:spPr>
        <p:txBody>
          <a:bodyPr/>
          <a:lstStyle/>
          <a:p>
            <a:pPr/>
            <a:r>
              <a:t>So how is AI changing education?</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CHALLENGES AND…"/>
          <p:cNvSpPr txBox="1"/>
          <p:nvPr>
            <p:ph type="title"/>
          </p:nvPr>
        </p:nvSpPr>
        <p:spPr>
          <a:xfrm>
            <a:off x="2381250" y="2639814"/>
            <a:ext cx="19621500" cy="8436372"/>
          </a:xfrm>
          <a:prstGeom prst="rect">
            <a:avLst/>
          </a:prstGeom>
        </p:spPr>
        <p:txBody>
          <a:bodyPr/>
          <a:lstStyle/>
          <a:p>
            <a:pPr defTabSz="577850">
              <a:defRPr spc="-280" sz="14000"/>
            </a:pPr>
            <a:r>
              <a:t>CHALLENGES AND</a:t>
            </a:r>
          </a:p>
          <a:p>
            <a:pPr defTabSz="577850">
              <a:defRPr spc="-280" sz="14000"/>
            </a:pPr>
            <a:r>
              <a:t>OPPORTUNITIES</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Resources"/>
          <p:cNvSpPr txBox="1"/>
          <p:nvPr>
            <p:ph type="title"/>
          </p:nvPr>
        </p:nvSpPr>
        <p:spPr>
          <a:prstGeom prst="rect">
            <a:avLst/>
          </a:prstGeom>
        </p:spPr>
        <p:txBody>
          <a:bodyPr/>
          <a:lstStyle/>
          <a:p>
            <a:pPr/>
            <a:r>
              <a:t>Resources</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AI: Destroyer of Education or a Tool?"/>
          <p:cNvSpPr txBox="1"/>
          <p:nvPr>
            <p:ph type="ctrTitle"/>
          </p:nvPr>
        </p:nvSpPr>
        <p:spPr>
          <a:xfrm>
            <a:off x="2381250" y="4749800"/>
            <a:ext cx="19621500" cy="4216400"/>
          </a:xfrm>
          <a:prstGeom prst="rect">
            <a:avLst/>
          </a:prstGeom>
        </p:spPr>
        <p:txBody>
          <a:bodyPr/>
          <a:lstStyle>
            <a:lvl1pPr defTabSz="718184">
              <a:defRPr spc="-261" sz="13050"/>
            </a:lvl1pPr>
          </a:lstStyle>
          <a:p>
            <a:pPr/>
            <a:r>
              <a:t>AI: Destroyer of Education or a Tool?</a:t>
            </a:r>
          </a:p>
        </p:txBody>
      </p:sp>
      <p:pic>
        <p:nvPicPr>
          <p:cNvPr id="323" name="Image" descr="Image"/>
          <p:cNvPicPr>
            <a:picLocks noChangeAspect="1"/>
          </p:cNvPicPr>
          <p:nvPr/>
        </p:nvPicPr>
        <p:blipFill>
          <a:blip r:embed="rId2">
            <a:extLst/>
          </a:blip>
          <a:stretch>
            <a:fillRect/>
          </a:stretch>
        </p:blipFill>
        <p:spPr>
          <a:xfrm>
            <a:off x="-1074801" y="-405725"/>
            <a:ext cx="25826573" cy="14527450"/>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5" name="Image" descr="Image"/>
          <p:cNvPicPr>
            <a:picLocks noChangeAspect="1"/>
          </p:cNvPicPr>
          <p:nvPr>
            <p:ph type="pic" idx="21"/>
          </p:nvPr>
        </p:nvPicPr>
        <p:blipFill>
          <a:blip r:embed="rId2">
            <a:extLst/>
          </a:blip>
          <a:srcRect l="0" t="0" r="0" b="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7" name="Image" descr="Image"/>
          <p:cNvPicPr>
            <a:picLocks noChangeAspect="1"/>
          </p:cNvPicPr>
          <p:nvPr>
            <p:ph type="pic" idx="21"/>
          </p:nvPr>
        </p:nvPicPr>
        <p:blipFill>
          <a:blip r:embed="rId2">
            <a:extLst/>
          </a:blip>
          <a:srcRect l="0" t="0" r="0" b="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FaithEdTech.org"/>
          <p:cNvSpPr txBox="1"/>
          <p:nvPr/>
        </p:nvSpPr>
        <p:spPr>
          <a:xfrm>
            <a:off x="7813625" y="1445140"/>
            <a:ext cx="8148321" cy="160274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a:lvl1pPr>
          </a:lstStyle>
          <a:p>
            <a:pPr/>
            <a:r>
              <a:t>FaithEdTech.org</a:t>
            </a:r>
          </a:p>
        </p:txBody>
      </p:sp>
      <p:pic>
        <p:nvPicPr>
          <p:cNvPr id="330" name="Image" descr="Image"/>
          <p:cNvPicPr>
            <a:picLocks noChangeAspect="1"/>
          </p:cNvPicPr>
          <p:nvPr/>
        </p:nvPicPr>
        <p:blipFill>
          <a:blip r:embed="rId2">
            <a:extLst/>
          </a:blip>
          <a:stretch>
            <a:fillRect/>
          </a:stretch>
        </p:blipFill>
        <p:spPr>
          <a:xfrm>
            <a:off x="7878140" y="3842510"/>
            <a:ext cx="8019291" cy="8019290"/>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Dave Black…"/>
          <p:cNvSpPr txBox="1"/>
          <p:nvPr/>
        </p:nvSpPr>
        <p:spPr>
          <a:xfrm>
            <a:off x="4111112" y="5619823"/>
            <a:ext cx="16161776" cy="500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pPr>
            <a:r>
              <a:t>Dave Black</a:t>
            </a:r>
          </a:p>
          <a:p>
            <a:pPr>
              <a:defRPr sz="8000"/>
            </a:pPr>
            <a:r>
              <a:t>Lutheran High School</a:t>
            </a:r>
          </a:p>
          <a:p>
            <a:pPr>
              <a:defRPr sz="8000"/>
            </a:pPr>
            <a:r>
              <a:rPr u="sng">
                <a:hlinkClick r:id="rId2" invalidUrl="" action="" tgtFrame="" tooltip="" history="1" highlightClick="0" endSnd="0"/>
              </a:rPr>
              <a:t>David.Black@LHSParker.org</a:t>
            </a:r>
          </a:p>
          <a:p>
            <a:pPr>
              <a:defRPr sz="8000"/>
            </a:pPr>
            <a:r>
              <a:rPr u="sng">
                <a:hlinkClick r:id="rId3" invalidUrl="" action="" tgtFrame="" tooltip="" history="1" highlightClick="0" endSnd="0"/>
              </a:rPr>
              <a:t>faithedtech.org</a:t>
            </a:r>
          </a:p>
        </p:txBody>
      </p:sp>
      <p:sp>
        <p:nvSpPr>
          <p:cNvPr id="333" name="AI and Education"/>
          <p:cNvSpPr txBox="1"/>
          <p:nvPr>
            <p:ph type="ctrTitle"/>
          </p:nvPr>
        </p:nvSpPr>
        <p:spPr>
          <a:xfrm>
            <a:off x="2381250" y="1196115"/>
            <a:ext cx="19621500" cy="3835401"/>
          </a:xfrm>
          <a:prstGeom prst="rect">
            <a:avLst/>
          </a:prstGeom>
        </p:spPr>
        <p:txBody>
          <a:bodyPr anchor="ctr"/>
          <a:lstStyle/>
          <a:p>
            <a:pPr/>
            <a:r>
              <a:t>AI and Education</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6.png"/></Relationships>

</file>

<file path=ppt/theme/theme1.xml><?xml version="1.0" encoding="utf-8"?>
<a:theme xmlns:a="http://schemas.openxmlformats.org/drawingml/2006/main" xmlns:r="http://schemas.openxmlformats.org/officeDocument/2006/relationships" name="New_Template6">
  <a:themeElements>
    <a:clrScheme name="New_Template6">
      <a:dk1>
        <a:srgbClr val="000000"/>
      </a:dk1>
      <a:lt1>
        <a:srgbClr val="EEEEEE"/>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Regular"/>
        <a:ea typeface="Superclarendon Regular"/>
        <a:cs typeface="Superclarendon Regular"/>
      </a:majorFont>
      <a:minorFont>
        <a:latin typeface="Superclarendon Regular"/>
        <a:ea typeface="Superclarendon Regular"/>
        <a:cs typeface="Superclarendon Regular"/>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EEEEEE"/>
            </a:solidFill>
            <a:effectLst>
              <a:outerShdw sx="100000" sy="100000" kx="0" ky="0" algn="b" rotWithShape="0" blurRad="25400" dist="25400" dir="2388334">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6">
  <a:themeElements>
    <a:clrScheme name="New_Template6">
      <a:dk1>
        <a:srgbClr val="000000"/>
      </a:dk1>
      <a:lt1>
        <a:srgbClr val="FFFFFF"/>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Regular"/>
        <a:ea typeface="Superclarendon Regular"/>
        <a:cs typeface="Superclarendon Regular"/>
      </a:majorFont>
      <a:minorFont>
        <a:latin typeface="Superclarendon Regular"/>
        <a:ea typeface="Superclarendon Regular"/>
        <a:cs typeface="Superclarendon Regular"/>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EEEEEE"/>
            </a:solidFill>
            <a:effectLst>
              <a:outerShdw sx="100000" sy="100000" kx="0" ky="0" algn="b" rotWithShape="0" blurRad="25400" dist="25400" dir="2388334">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